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0" d="100"/>
          <a:sy n="100" d="100"/>
        </p:scale>
        <p:origin x="96"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nald Demery" userId="3bc5d7e893e69d19" providerId="LiveId" clId="{4961A9A6-3C23-4998-B79C-C53F3CDF7AAA}"/>
    <pc:docChg chg="undo custSel addSld modSld">
      <pc:chgData name="Ronald Demery" userId="3bc5d7e893e69d19" providerId="LiveId" clId="{4961A9A6-3C23-4998-B79C-C53F3CDF7AAA}" dt="2026-07-29T01:16:39.199" v="223" actId="26606"/>
      <pc:docMkLst>
        <pc:docMk/>
      </pc:docMkLst>
      <pc:sldChg chg="addSp delSp modSp mod setBg">
        <pc:chgData name="Ronald Demery" userId="3bc5d7e893e69d19" providerId="LiveId" clId="{4961A9A6-3C23-4998-B79C-C53F3CDF7AAA}" dt="2026-07-28T03:19:44.470" v="5" actId="255"/>
        <pc:sldMkLst>
          <pc:docMk/>
          <pc:sldMk cId="1596486093" sldId="256"/>
        </pc:sldMkLst>
        <pc:spChg chg="mod">
          <ac:chgData name="Ronald Demery" userId="3bc5d7e893e69d19" providerId="LiveId" clId="{4961A9A6-3C23-4998-B79C-C53F3CDF7AAA}" dt="2026-07-28T03:19:25.722" v="3" actId="207"/>
          <ac:spMkLst>
            <pc:docMk/>
            <pc:sldMk cId="1596486093" sldId="256"/>
            <ac:spMk id="2" creationId="{713034DB-3836-8D57-A921-BF63B5BD0971}"/>
          </ac:spMkLst>
        </pc:spChg>
        <pc:spChg chg="mod">
          <ac:chgData name="Ronald Demery" userId="3bc5d7e893e69d19" providerId="LiveId" clId="{4961A9A6-3C23-4998-B79C-C53F3CDF7AAA}" dt="2026-07-28T03:19:44.470" v="5" actId="255"/>
          <ac:spMkLst>
            <pc:docMk/>
            <pc:sldMk cId="1596486093" sldId="256"/>
            <ac:spMk id="3" creationId="{BDC90B64-8E5F-37E7-6DD2-AA34DE9AECCA}"/>
          </ac:spMkLst>
        </pc:spChg>
        <pc:spChg chg="add del">
          <ac:chgData name="Ronald Demery" userId="3bc5d7e893e69d19" providerId="LiveId" clId="{4961A9A6-3C23-4998-B79C-C53F3CDF7AAA}" dt="2026-07-28T03:19:18.581" v="1" actId="26606"/>
          <ac:spMkLst>
            <pc:docMk/>
            <pc:sldMk cId="1596486093" sldId="256"/>
            <ac:spMk id="8" creationId="{3677BAFB-3BD3-41BB-9107-FAE224AE21C4}"/>
          </ac:spMkLst>
        </pc:spChg>
        <pc:spChg chg="add del">
          <ac:chgData name="Ronald Demery" userId="3bc5d7e893e69d19" providerId="LiveId" clId="{4961A9A6-3C23-4998-B79C-C53F3CDF7AAA}" dt="2026-07-28T03:19:18.581" v="1" actId="26606"/>
          <ac:spMkLst>
            <pc:docMk/>
            <pc:sldMk cId="1596486093" sldId="256"/>
            <ac:spMk id="10" creationId="{E6823A9B-C188-42D4-847C-3AD928DB145C}"/>
          </ac:spMkLst>
        </pc:spChg>
        <pc:spChg chg="add del">
          <ac:chgData name="Ronald Demery" userId="3bc5d7e893e69d19" providerId="LiveId" clId="{4961A9A6-3C23-4998-B79C-C53F3CDF7AAA}" dt="2026-07-28T03:19:18.581" v="1" actId="26606"/>
          <ac:spMkLst>
            <pc:docMk/>
            <pc:sldMk cId="1596486093" sldId="256"/>
            <ac:spMk id="12" creationId="{34B557F3-1A0C-4749-A6DB-EAC082DF390B}"/>
          </ac:spMkLst>
        </pc:spChg>
        <pc:spChg chg="add del">
          <ac:chgData name="Ronald Demery" userId="3bc5d7e893e69d19" providerId="LiveId" clId="{4961A9A6-3C23-4998-B79C-C53F3CDF7AAA}" dt="2026-07-28T03:19:18.581" v="1" actId="26606"/>
          <ac:spMkLst>
            <pc:docMk/>
            <pc:sldMk cId="1596486093" sldId="256"/>
            <ac:spMk id="14" creationId="{55D55AA6-3751-494F-868A-DCEDC5CE82BF}"/>
          </ac:spMkLst>
        </pc:spChg>
        <pc:spChg chg="add del">
          <ac:chgData name="Ronald Demery" userId="3bc5d7e893e69d19" providerId="LiveId" clId="{4961A9A6-3C23-4998-B79C-C53F3CDF7AAA}" dt="2026-07-28T03:19:18.581" v="1" actId="26606"/>
          <ac:spMkLst>
            <pc:docMk/>
            <pc:sldMk cId="1596486093" sldId="256"/>
            <ac:spMk id="16" creationId="{4D4C00DC-4DC6-4CD2-9E31-F17E6CEBC5A6}"/>
          </ac:spMkLst>
        </pc:spChg>
        <pc:spChg chg="add del">
          <ac:chgData name="Ronald Demery" userId="3bc5d7e893e69d19" providerId="LiveId" clId="{4961A9A6-3C23-4998-B79C-C53F3CDF7AAA}" dt="2026-07-28T03:19:18.581" v="1" actId="26606"/>
          <ac:spMkLst>
            <pc:docMk/>
            <pc:sldMk cId="1596486093" sldId="256"/>
            <ac:spMk id="18" creationId="{D82AB1B2-7970-42CF-8BF5-567C69E9FFFB}"/>
          </ac:spMkLst>
        </pc:spChg>
        <pc:spChg chg="add del">
          <ac:chgData name="Ronald Demery" userId="3bc5d7e893e69d19" providerId="LiveId" clId="{4961A9A6-3C23-4998-B79C-C53F3CDF7AAA}" dt="2026-07-28T03:19:18.581" v="1" actId="26606"/>
          <ac:spMkLst>
            <pc:docMk/>
            <pc:sldMk cId="1596486093" sldId="256"/>
            <ac:spMk id="24" creationId="{C10FB9CA-E7FA-462C-B537-F1224ED1ACF4}"/>
          </ac:spMkLst>
        </pc:spChg>
        <pc:spChg chg="add del">
          <ac:chgData name="Ronald Demery" userId="3bc5d7e893e69d19" providerId="LiveId" clId="{4961A9A6-3C23-4998-B79C-C53F3CDF7AAA}" dt="2026-07-28T03:19:18.581" v="1" actId="26606"/>
          <ac:spMkLst>
            <pc:docMk/>
            <pc:sldMk cId="1596486093" sldId="256"/>
            <ac:spMk id="26" creationId="{D8469AE7-A75B-4F37-850B-EF5974ABED2C}"/>
          </ac:spMkLst>
        </pc:spChg>
        <pc:spChg chg="add">
          <ac:chgData name="Ronald Demery" userId="3bc5d7e893e69d19" providerId="LiveId" clId="{4961A9A6-3C23-4998-B79C-C53F3CDF7AAA}" dt="2026-07-28T03:19:18.605" v="2" actId="26606"/>
          <ac:spMkLst>
            <pc:docMk/>
            <pc:sldMk cId="1596486093" sldId="256"/>
            <ac:spMk id="199" creationId="{84524344-6823-49EA-89D4-E36A82A9FD62}"/>
          </ac:spMkLst>
        </pc:spChg>
        <pc:grpChg chg="add">
          <ac:chgData name="Ronald Demery" userId="3bc5d7e893e69d19" providerId="LiveId" clId="{4961A9A6-3C23-4998-B79C-C53F3CDF7AAA}" dt="2026-07-28T03:19:18.605" v="2" actId="26606"/>
          <ac:grpSpMkLst>
            <pc:docMk/>
            <pc:sldMk cId="1596486093" sldId="256"/>
            <ac:grpSpMk id="200" creationId="{83F0465A-8953-42AC-8F67-7B9A54E660A2}"/>
          </ac:grpSpMkLst>
        </pc:grpChg>
      </pc:sldChg>
      <pc:sldChg chg="addSp delSp modSp new mod setBg setClrOvrMap">
        <pc:chgData name="Ronald Demery" userId="3bc5d7e893e69d19" providerId="LiveId" clId="{4961A9A6-3C23-4998-B79C-C53F3CDF7AAA}" dt="2026-07-28T03:37:12.253" v="110" actId="20577"/>
        <pc:sldMkLst>
          <pc:docMk/>
          <pc:sldMk cId="1626198192" sldId="260"/>
        </pc:sldMkLst>
        <pc:spChg chg="mod">
          <ac:chgData name="Ronald Demery" userId="3bc5d7e893e69d19" providerId="LiveId" clId="{4961A9A6-3C23-4998-B79C-C53F3CDF7AAA}" dt="2026-07-28T03:36:53.207" v="108" actId="26606"/>
          <ac:spMkLst>
            <pc:docMk/>
            <pc:sldMk cId="1626198192" sldId="260"/>
            <ac:spMk id="2" creationId="{3BB1D17E-1FC4-3818-1885-BF1A6528EB78}"/>
          </ac:spMkLst>
        </pc:spChg>
        <pc:spChg chg="mod">
          <ac:chgData name="Ronald Demery" userId="3bc5d7e893e69d19" providerId="LiveId" clId="{4961A9A6-3C23-4998-B79C-C53F3CDF7AAA}" dt="2026-07-28T03:37:12.253" v="110" actId="20577"/>
          <ac:spMkLst>
            <pc:docMk/>
            <pc:sldMk cId="1626198192" sldId="260"/>
            <ac:spMk id="3" creationId="{F3291DBF-B056-9A60-B304-9C5045101C6B}"/>
          </ac:spMkLst>
        </pc:spChg>
        <pc:spChg chg="add del">
          <ac:chgData name="Ronald Demery" userId="3bc5d7e893e69d19" providerId="LiveId" clId="{4961A9A6-3C23-4998-B79C-C53F3CDF7AAA}" dt="2026-07-28T03:36:17.403" v="101" actId="26606"/>
          <ac:spMkLst>
            <pc:docMk/>
            <pc:sldMk cId="1626198192" sldId="260"/>
            <ac:spMk id="8" creationId="{B95B9BA8-1D69-4796-85F5-B6D0BD52354B}"/>
          </ac:spMkLst>
        </pc:spChg>
        <pc:spChg chg="add del">
          <ac:chgData name="Ronald Demery" userId="3bc5d7e893e69d19" providerId="LiveId" clId="{4961A9A6-3C23-4998-B79C-C53F3CDF7AAA}" dt="2026-07-28T03:36:29.155" v="103" actId="26606"/>
          <ac:spMkLst>
            <pc:docMk/>
            <pc:sldMk cId="1626198192" sldId="260"/>
            <ac:spMk id="18" creationId="{245A9F99-D9B1-4094-A2E2-B90AC1DB7B9C}"/>
          </ac:spMkLst>
        </pc:spChg>
        <pc:spChg chg="add del">
          <ac:chgData name="Ronald Demery" userId="3bc5d7e893e69d19" providerId="LiveId" clId="{4961A9A6-3C23-4998-B79C-C53F3CDF7AAA}" dt="2026-07-28T03:36:29.155" v="103" actId="26606"/>
          <ac:spMkLst>
            <pc:docMk/>
            <pc:sldMk cId="1626198192" sldId="260"/>
            <ac:spMk id="19" creationId="{B7FAF607-473A-4A43-A23D-BBFF5C4117BB}"/>
          </ac:spMkLst>
        </pc:spChg>
        <pc:spChg chg="add del">
          <ac:chgData name="Ronald Demery" userId="3bc5d7e893e69d19" providerId="LiveId" clId="{4961A9A6-3C23-4998-B79C-C53F3CDF7AAA}" dt="2026-07-28T03:36:50.287" v="105" actId="26606"/>
          <ac:spMkLst>
            <pc:docMk/>
            <pc:sldMk cId="1626198192" sldId="260"/>
            <ac:spMk id="21" creationId="{B95B9BA8-1D69-4796-85F5-B6D0BD52354B}"/>
          </ac:spMkLst>
        </pc:spChg>
        <pc:spChg chg="add del">
          <ac:chgData name="Ronald Demery" userId="3bc5d7e893e69d19" providerId="LiveId" clId="{4961A9A6-3C23-4998-B79C-C53F3CDF7AAA}" dt="2026-07-28T03:36:53.201" v="107" actId="26606"/>
          <ac:spMkLst>
            <pc:docMk/>
            <pc:sldMk cId="1626198192" sldId="260"/>
            <ac:spMk id="30" creationId="{E8A8EAB8-D2FF-444D-B34B-7D32F106AD0E}"/>
          </ac:spMkLst>
        </pc:spChg>
        <pc:spChg chg="add">
          <ac:chgData name="Ronald Demery" userId="3bc5d7e893e69d19" providerId="LiveId" clId="{4961A9A6-3C23-4998-B79C-C53F3CDF7AAA}" dt="2026-07-28T03:36:53.207" v="108" actId="26606"/>
          <ac:spMkLst>
            <pc:docMk/>
            <pc:sldMk cId="1626198192" sldId="260"/>
            <ac:spMk id="33" creationId="{A7AE9375-4664-4DB2-922D-2782A6E439AC}"/>
          </ac:spMkLst>
        </pc:spChg>
        <pc:spChg chg="add">
          <ac:chgData name="Ronald Demery" userId="3bc5d7e893e69d19" providerId="LiveId" clId="{4961A9A6-3C23-4998-B79C-C53F3CDF7AAA}" dt="2026-07-28T03:36:53.207" v="108" actId="26606"/>
          <ac:spMkLst>
            <pc:docMk/>
            <pc:sldMk cId="1626198192" sldId="260"/>
            <ac:spMk id="35" creationId="{9DD005C1-8C51-42D6-9BEE-B9B83849743D}"/>
          </ac:spMkLst>
        </pc:spChg>
        <pc:grpChg chg="add del">
          <ac:chgData name="Ronald Demery" userId="3bc5d7e893e69d19" providerId="LiveId" clId="{4961A9A6-3C23-4998-B79C-C53F3CDF7AAA}" dt="2026-07-28T03:36:17.403" v="101" actId="26606"/>
          <ac:grpSpMkLst>
            <pc:docMk/>
            <pc:sldMk cId="1626198192" sldId="260"/>
            <ac:grpSpMk id="10" creationId="{4728F330-19FB-4D39-BD0F-53032ABFEB7F}"/>
          </ac:grpSpMkLst>
        </pc:grpChg>
        <pc:grpChg chg="add del">
          <ac:chgData name="Ronald Demery" userId="3bc5d7e893e69d19" providerId="LiveId" clId="{4961A9A6-3C23-4998-B79C-C53F3CDF7AAA}" dt="2026-07-28T03:36:29.155" v="103" actId="26606"/>
          <ac:grpSpMkLst>
            <pc:docMk/>
            <pc:sldMk cId="1626198192" sldId="260"/>
            <ac:grpSpMk id="14" creationId="{C5F6476F-D303-44D3-B30F-1BA348F0F64A}"/>
          </ac:grpSpMkLst>
        </pc:grpChg>
        <pc:grpChg chg="add del">
          <ac:chgData name="Ronald Demery" userId="3bc5d7e893e69d19" providerId="LiveId" clId="{4961A9A6-3C23-4998-B79C-C53F3CDF7AAA}" dt="2026-07-28T03:36:50.287" v="105" actId="26606"/>
          <ac:grpSpMkLst>
            <pc:docMk/>
            <pc:sldMk cId="1626198192" sldId="260"/>
            <ac:grpSpMk id="22" creationId="{5F892E19-92E7-4BB2-8C3F-DBDFE8D9D324}"/>
          </ac:grpSpMkLst>
        </pc:grpChg>
        <pc:picChg chg="add del">
          <ac:chgData name="Ronald Demery" userId="3bc5d7e893e69d19" providerId="LiveId" clId="{4961A9A6-3C23-4998-B79C-C53F3CDF7AAA}" dt="2026-07-28T03:36:29.155" v="103" actId="26606"/>
          <ac:picMkLst>
            <pc:docMk/>
            <pc:sldMk cId="1626198192" sldId="260"/>
            <ac:picMk id="7" creationId="{6F9E2474-11A2-FD6A-58E8-0A5471AE71C5}"/>
          </ac:picMkLst>
        </pc:picChg>
        <pc:cxnChg chg="add del">
          <ac:chgData name="Ronald Demery" userId="3bc5d7e893e69d19" providerId="LiveId" clId="{4961A9A6-3C23-4998-B79C-C53F3CDF7AAA}" dt="2026-07-28T03:36:53.201" v="107" actId="26606"/>
          <ac:cxnSpMkLst>
            <pc:docMk/>
            <pc:sldMk cId="1626198192" sldId="260"/>
            <ac:cxnSpMk id="12" creationId="{4AD7FFC6-42A9-49CB-B5E9-B3F6B038331B}"/>
          </ac:cxnSpMkLst>
        </pc:cxnChg>
        <pc:cxnChg chg="add del">
          <ac:chgData name="Ronald Demery" userId="3bc5d7e893e69d19" providerId="LiveId" clId="{4961A9A6-3C23-4998-B79C-C53F3CDF7AAA}" dt="2026-07-28T03:36:53.201" v="107" actId="26606"/>
          <ac:cxnSpMkLst>
            <pc:docMk/>
            <pc:sldMk cId="1626198192" sldId="260"/>
            <ac:cxnSpMk id="31" creationId="{067633D1-6EE6-4118-B9F0-B363477BEE7A}"/>
          </ac:cxnSpMkLst>
        </pc:cxnChg>
        <pc:cxnChg chg="add">
          <ac:chgData name="Ronald Demery" userId="3bc5d7e893e69d19" providerId="LiveId" clId="{4961A9A6-3C23-4998-B79C-C53F3CDF7AAA}" dt="2026-07-28T03:36:53.207" v="108" actId="26606"/>
          <ac:cxnSpMkLst>
            <pc:docMk/>
            <pc:sldMk cId="1626198192" sldId="260"/>
            <ac:cxnSpMk id="34" creationId="{EE504C98-6397-41C1-A8D8-2D9C4ED307E0}"/>
          </ac:cxnSpMkLst>
        </pc:cxnChg>
      </pc:sldChg>
      <pc:sldChg chg="addSp delSp modSp new mod setBg setClrOvrMap">
        <pc:chgData name="Ronald Demery" userId="3bc5d7e893e69d19" providerId="LiveId" clId="{4961A9A6-3C23-4998-B79C-C53F3CDF7AAA}" dt="2026-07-29T00:55:36.474" v="175" actId="255"/>
        <pc:sldMkLst>
          <pc:docMk/>
          <pc:sldMk cId="3075526147" sldId="261"/>
        </pc:sldMkLst>
        <pc:spChg chg="mod">
          <ac:chgData name="Ronald Demery" userId="3bc5d7e893e69d19" providerId="LiveId" clId="{4961A9A6-3C23-4998-B79C-C53F3CDF7AAA}" dt="2026-07-29T00:55:25.436" v="174" actId="26606"/>
          <ac:spMkLst>
            <pc:docMk/>
            <pc:sldMk cId="3075526147" sldId="261"/>
            <ac:spMk id="2" creationId="{514A2CC4-6CFB-A510-3CFA-A65F54059EAF}"/>
          </ac:spMkLst>
        </pc:spChg>
        <pc:spChg chg="mod">
          <ac:chgData name="Ronald Demery" userId="3bc5d7e893e69d19" providerId="LiveId" clId="{4961A9A6-3C23-4998-B79C-C53F3CDF7AAA}" dt="2026-07-29T00:55:36.474" v="175" actId="255"/>
          <ac:spMkLst>
            <pc:docMk/>
            <pc:sldMk cId="3075526147" sldId="261"/>
            <ac:spMk id="3" creationId="{534E8D7A-0922-5C3A-EF23-8820547F91FF}"/>
          </ac:spMkLst>
        </pc:spChg>
        <pc:spChg chg="add del">
          <ac:chgData name="Ronald Demery" userId="3bc5d7e893e69d19" providerId="LiveId" clId="{4961A9A6-3C23-4998-B79C-C53F3CDF7AAA}" dt="2026-07-29T00:54:55.774" v="169" actId="26606"/>
          <ac:spMkLst>
            <pc:docMk/>
            <pc:sldMk cId="3075526147" sldId="261"/>
            <ac:spMk id="8" creationId="{C6D09588-9668-4D38-8AD4-C27CF2B2D41C}"/>
          </ac:spMkLst>
        </pc:spChg>
        <pc:spChg chg="add del">
          <ac:chgData name="Ronald Demery" userId="3bc5d7e893e69d19" providerId="LiveId" clId="{4961A9A6-3C23-4998-B79C-C53F3CDF7AAA}" dt="2026-07-29T00:55:25.436" v="174" actId="26606"/>
          <ac:spMkLst>
            <pc:docMk/>
            <pc:sldMk cId="3075526147" sldId="261"/>
            <ac:spMk id="19" creationId="{C6D09588-9668-4D38-8AD4-C27CF2B2D41C}"/>
          </ac:spMkLst>
        </pc:spChg>
        <pc:spChg chg="add del">
          <ac:chgData name="Ronald Demery" userId="3bc5d7e893e69d19" providerId="LiveId" clId="{4961A9A6-3C23-4998-B79C-C53F3CDF7AAA}" dt="2026-07-29T00:55:25.415" v="173" actId="26606"/>
          <ac:spMkLst>
            <pc:docMk/>
            <pc:sldMk cId="3075526147" sldId="261"/>
            <ac:spMk id="30" creationId="{B95B9BA8-1D69-4796-85F5-B6D0BD52354B}"/>
          </ac:spMkLst>
        </pc:spChg>
        <pc:spChg chg="add">
          <ac:chgData name="Ronald Demery" userId="3bc5d7e893e69d19" providerId="LiveId" clId="{4961A9A6-3C23-4998-B79C-C53F3CDF7AAA}" dt="2026-07-29T00:55:25.436" v="174" actId="26606"/>
          <ac:spMkLst>
            <pc:docMk/>
            <pc:sldMk cId="3075526147" sldId="261"/>
            <ac:spMk id="36" creationId="{A7AE9375-4664-4DB2-922D-2782A6E439AC}"/>
          </ac:spMkLst>
        </pc:spChg>
        <pc:spChg chg="add">
          <ac:chgData name="Ronald Demery" userId="3bc5d7e893e69d19" providerId="LiveId" clId="{4961A9A6-3C23-4998-B79C-C53F3CDF7AAA}" dt="2026-07-29T00:55:25.436" v="174" actId="26606"/>
          <ac:spMkLst>
            <pc:docMk/>
            <pc:sldMk cId="3075526147" sldId="261"/>
            <ac:spMk id="38" creationId="{9DD005C1-8C51-42D6-9BEE-B9B83849743D}"/>
          </ac:spMkLst>
        </pc:spChg>
        <pc:grpChg chg="add del">
          <ac:chgData name="Ronald Demery" userId="3bc5d7e893e69d19" providerId="LiveId" clId="{4961A9A6-3C23-4998-B79C-C53F3CDF7AAA}" dt="2026-07-29T00:54:55.774" v="169" actId="26606"/>
          <ac:grpSpMkLst>
            <pc:docMk/>
            <pc:sldMk cId="3075526147" sldId="261"/>
            <ac:grpSpMk id="10" creationId="{95A28492-272D-4814-AE2C-61575C989EA3}"/>
          </ac:grpSpMkLst>
        </pc:grpChg>
        <pc:grpChg chg="add del">
          <ac:chgData name="Ronald Demery" userId="3bc5d7e893e69d19" providerId="LiveId" clId="{4961A9A6-3C23-4998-B79C-C53F3CDF7AAA}" dt="2026-07-29T00:55:25.436" v="174" actId="26606"/>
          <ac:grpSpMkLst>
            <pc:docMk/>
            <pc:sldMk cId="3075526147" sldId="261"/>
            <ac:grpSpMk id="21" creationId="{95A28492-272D-4814-AE2C-61575C989EA3}"/>
          </ac:grpSpMkLst>
        </pc:grpChg>
        <pc:grpChg chg="add del">
          <ac:chgData name="Ronald Demery" userId="3bc5d7e893e69d19" providerId="LiveId" clId="{4961A9A6-3C23-4998-B79C-C53F3CDF7AAA}" dt="2026-07-29T00:55:25.415" v="173" actId="26606"/>
          <ac:grpSpMkLst>
            <pc:docMk/>
            <pc:sldMk cId="3075526147" sldId="261"/>
            <ac:grpSpMk id="32" creationId="{4728F330-19FB-4D39-BD0F-53032ABFEB7F}"/>
          </ac:grpSpMkLst>
        </pc:grpChg>
        <pc:cxnChg chg="add">
          <ac:chgData name="Ronald Demery" userId="3bc5d7e893e69d19" providerId="LiveId" clId="{4961A9A6-3C23-4998-B79C-C53F3CDF7AAA}" dt="2026-07-29T00:55:25.436" v="174" actId="26606"/>
          <ac:cxnSpMkLst>
            <pc:docMk/>
            <pc:sldMk cId="3075526147" sldId="261"/>
            <ac:cxnSpMk id="37" creationId="{EE504C98-6397-41C1-A8D8-2D9C4ED307E0}"/>
          </ac:cxnSpMkLst>
        </pc:cxnChg>
      </pc:sldChg>
      <pc:sldChg chg="addSp modSp new mod setBg">
        <pc:chgData name="Ronald Demery" userId="3bc5d7e893e69d19" providerId="LiveId" clId="{4961A9A6-3C23-4998-B79C-C53F3CDF7AAA}" dt="2026-07-29T00:59:17.496" v="182" actId="26606"/>
        <pc:sldMkLst>
          <pc:docMk/>
          <pc:sldMk cId="1731637023" sldId="262"/>
        </pc:sldMkLst>
        <pc:spChg chg="mod">
          <ac:chgData name="Ronald Demery" userId="3bc5d7e893e69d19" providerId="LiveId" clId="{4961A9A6-3C23-4998-B79C-C53F3CDF7AAA}" dt="2026-07-29T00:59:17.496" v="182" actId="26606"/>
          <ac:spMkLst>
            <pc:docMk/>
            <pc:sldMk cId="1731637023" sldId="262"/>
            <ac:spMk id="2" creationId="{009EBD9F-DD50-1628-1147-2D8CE4795C62}"/>
          </ac:spMkLst>
        </pc:spChg>
        <pc:spChg chg="mod">
          <ac:chgData name="Ronald Demery" userId="3bc5d7e893e69d19" providerId="LiveId" clId="{4961A9A6-3C23-4998-B79C-C53F3CDF7AAA}" dt="2026-07-29T00:59:17.496" v="182" actId="26606"/>
          <ac:spMkLst>
            <pc:docMk/>
            <pc:sldMk cId="1731637023" sldId="262"/>
            <ac:spMk id="3" creationId="{049F4C75-C9F7-2776-243C-063068F923B4}"/>
          </ac:spMkLst>
        </pc:spChg>
        <pc:spChg chg="add">
          <ac:chgData name="Ronald Demery" userId="3bc5d7e893e69d19" providerId="LiveId" clId="{4961A9A6-3C23-4998-B79C-C53F3CDF7AAA}" dt="2026-07-29T00:59:17.496" v="182" actId="26606"/>
          <ac:spMkLst>
            <pc:docMk/>
            <pc:sldMk cId="1731637023" sldId="262"/>
            <ac:spMk id="8" creationId="{E8A8EAB8-D2FF-444D-B34B-7D32F106AD0E}"/>
          </ac:spMkLst>
        </pc:spChg>
        <pc:cxnChg chg="add">
          <ac:chgData name="Ronald Demery" userId="3bc5d7e893e69d19" providerId="LiveId" clId="{4961A9A6-3C23-4998-B79C-C53F3CDF7AAA}" dt="2026-07-29T00:59:17.496" v="182" actId="26606"/>
          <ac:cxnSpMkLst>
            <pc:docMk/>
            <pc:sldMk cId="1731637023" sldId="262"/>
            <ac:cxnSpMk id="10" creationId="{067633D1-6EE6-4118-B9F0-B363477BEE7A}"/>
          </ac:cxnSpMkLst>
        </pc:cxnChg>
        <pc:cxnChg chg="add">
          <ac:chgData name="Ronald Demery" userId="3bc5d7e893e69d19" providerId="LiveId" clId="{4961A9A6-3C23-4998-B79C-C53F3CDF7AAA}" dt="2026-07-29T00:59:17.496" v="182" actId="26606"/>
          <ac:cxnSpMkLst>
            <pc:docMk/>
            <pc:sldMk cId="1731637023" sldId="262"/>
            <ac:cxnSpMk id="12" creationId="{4AD7FFC6-42A9-49CB-B5E9-B3F6B038331B}"/>
          </ac:cxnSpMkLst>
        </pc:cxnChg>
      </pc:sldChg>
      <pc:sldChg chg="addSp delSp modSp new mod setBg">
        <pc:chgData name="Ronald Demery" userId="3bc5d7e893e69d19" providerId="LiveId" clId="{4961A9A6-3C23-4998-B79C-C53F3CDF7AAA}" dt="2026-07-29T01:13:31.106" v="211" actId="26606"/>
        <pc:sldMkLst>
          <pc:docMk/>
          <pc:sldMk cId="1856797519" sldId="263"/>
        </pc:sldMkLst>
        <pc:spChg chg="mod ord">
          <ac:chgData name="Ronald Demery" userId="3bc5d7e893e69d19" providerId="LiveId" clId="{4961A9A6-3C23-4998-B79C-C53F3CDF7AAA}" dt="2026-07-29T01:13:31.106" v="211" actId="26606"/>
          <ac:spMkLst>
            <pc:docMk/>
            <pc:sldMk cId="1856797519" sldId="263"/>
            <ac:spMk id="2" creationId="{56195918-42DA-C622-6E89-03057A4F5E3A}"/>
          </ac:spMkLst>
        </pc:spChg>
        <pc:spChg chg="mod">
          <ac:chgData name="Ronald Demery" userId="3bc5d7e893e69d19" providerId="LiveId" clId="{4961A9A6-3C23-4998-B79C-C53F3CDF7AAA}" dt="2026-07-29T01:13:31.106" v="211" actId="26606"/>
          <ac:spMkLst>
            <pc:docMk/>
            <pc:sldMk cId="1856797519" sldId="263"/>
            <ac:spMk id="3" creationId="{F15052DF-9316-E21A-DF35-1867BB5F84B7}"/>
          </ac:spMkLst>
        </pc:spChg>
        <pc:spChg chg="add del">
          <ac:chgData name="Ronald Demery" userId="3bc5d7e893e69d19" providerId="LiveId" clId="{4961A9A6-3C23-4998-B79C-C53F3CDF7AAA}" dt="2026-07-29T01:13:31.106" v="211" actId="26606"/>
          <ac:spMkLst>
            <pc:docMk/>
            <pc:sldMk cId="1856797519" sldId="263"/>
            <ac:spMk id="9" creationId="{375B19E4-0108-41C4-8DB1-11BAE0B49D9B}"/>
          </ac:spMkLst>
        </pc:spChg>
        <pc:spChg chg="add del">
          <ac:chgData name="Ronald Demery" userId="3bc5d7e893e69d19" providerId="LiveId" clId="{4961A9A6-3C23-4998-B79C-C53F3CDF7AAA}" dt="2026-07-29T01:13:01.515" v="194" actId="26606"/>
          <ac:spMkLst>
            <pc:docMk/>
            <pc:sldMk cId="1856797519" sldId="263"/>
            <ac:spMk id="18" creationId="{B250C39F-3F6C-4D53-86D2-7BC6B2FF609C}"/>
          </ac:spMkLst>
        </pc:spChg>
        <pc:spChg chg="add del">
          <ac:chgData name="Ronald Demery" userId="3bc5d7e893e69d19" providerId="LiveId" clId="{4961A9A6-3C23-4998-B79C-C53F3CDF7AAA}" dt="2026-07-29T01:13:01.515" v="194" actId="26606"/>
          <ac:spMkLst>
            <pc:docMk/>
            <pc:sldMk cId="1856797519" sldId="263"/>
            <ac:spMk id="20" creationId="{70A48D59-8581-41F7-B529-F4617FE07A9A}"/>
          </ac:spMkLst>
        </pc:spChg>
        <pc:spChg chg="add del">
          <ac:chgData name="Ronald Demery" userId="3bc5d7e893e69d19" providerId="LiveId" clId="{4961A9A6-3C23-4998-B79C-C53F3CDF7AAA}" dt="2026-07-29T01:13:01.515" v="194" actId="26606"/>
          <ac:spMkLst>
            <pc:docMk/>
            <pc:sldMk cId="1856797519" sldId="263"/>
            <ac:spMk id="22" creationId="{9DD005C1-8C51-42D6-9BEE-B9B83849743D}"/>
          </ac:spMkLst>
        </pc:spChg>
        <pc:spChg chg="add del">
          <ac:chgData name="Ronald Demery" userId="3bc5d7e893e69d19" providerId="LiveId" clId="{4961A9A6-3C23-4998-B79C-C53F3CDF7AAA}" dt="2026-07-29T01:13:10.697" v="196" actId="26606"/>
          <ac:spMkLst>
            <pc:docMk/>
            <pc:sldMk cId="1856797519" sldId="263"/>
            <ac:spMk id="24" creationId="{7A5F0580-5EE9-419F-96EE-B6529EF6E7D0}"/>
          </ac:spMkLst>
        </pc:spChg>
        <pc:spChg chg="add del">
          <ac:chgData name="Ronald Demery" userId="3bc5d7e893e69d19" providerId="LiveId" clId="{4961A9A6-3C23-4998-B79C-C53F3CDF7AAA}" dt="2026-07-29T01:13:10.697" v="196" actId="26606"/>
          <ac:spMkLst>
            <pc:docMk/>
            <pc:sldMk cId="1856797519" sldId="263"/>
            <ac:spMk id="25" creationId="{21A75659-5A6F-4F77-9679-678A00B9D8DC}"/>
          </ac:spMkLst>
        </pc:spChg>
        <pc:spChg chg="add del">
          <ac:chgData name="Ronald Demery" userId="3bc5d7e893e69d19" providerId="LiveId" clId="{4961A9A6-3C23-4998-B79C-C53F3CDF7AAA}" dt="2026-07-29T01:13:10.697" v="196" actId="26606"/>
          <ac:spMkLst>
            <pc:docMk/>
            <pc:sldMk cId="1856797519" sldId="263"/>
            <ac:spMk id="26" creationId="{E30A3A45-140E-431E-AED0-07EF836310B3}"/>
          </ac:spMkLst>
        </pc:spChg>
        <pc:spChg chg="add del">
          <ac:chgData name="Ronald Demery" userId="3bc5d7e893e69d19" providerId="LiveId" clId="{4961A9A6-3C23-4998-B79C-C53F3CDF7AAA}" dt="2026-07-29T01:13:10.697" v="196" actId="26606"/>
          <ac:spMkLst>
            <pc:docMk/>
            <pc:sldMk cId="1856797519" sldId="263"/>
            <ac:spMk id="27" creationId="{55D4142C-5077-457F-A6AD-3FECFDB39685}"/>
          </ac:spMkLst>
        </pc:spChg>
        <pc:spChg chg="add del">
          <ac:chgData name="Ronald Demery" userId="3bc5d7e893e69d19" providerId="LiveId" clId="{4961A9A6-3C23-4998-B79C-C53F3CDF7AAA}" dt="2026-07-29T01:13:14.121" v="198" actId="26606"/>
          <ac:spMkLst>
            <pc:docMk/>
            <pc:sldMk cId="1856797519" sldId="263"/>
            <ac:spMk id="29" creationId="{B250C39F-3F6C-4D53-86D2-7BC6B2FF609C}"/>
          </ac:spMkLst>
        </pc:spChg>
        <pc:spChg chg="add del">
          <ac:chgData name="Ronald Demery" userId="3bc5d7e893e69d19" providerId="LiveId" clId="{4961A9A6-3C23-4998-B79C-C53F3CDF7AAA}" dt="2026-07-29T01:13:14.121" v="198" actId="26606"/>
          <ac:spMkLst>
            <pc:docMk/>
            <pc:sldMk cId="1856797519" sldId="263"/>
            <ac:spMk id="30" creationId="{70A48D59-8581-41F7-B529-F4617FE07A9A}"/>
          </ac:spMkLst>
        </pc:spChg>
        <pc:spChg chg="add del">
          <ac:chgData name="Ronald Demery" userId="3bc5d7e893e69d19" providerId="LiveId" clId="{4961A9A6-3C23-4998-B79C-C53F3CDF7AAA}" dt="2026-07-29T01:13:14.121" v="198" actId="26606"/>
          <ac:spMkLst>
            <pc:docMk/>
            <pc:sldMk cId="1856797519" sldId="263"/>
            <ac:spMk id="31" creationId="{9DD005C1-8C51-42D6-9BEE-B9B83849743D}"/>
          </ac:spMkLst>
        </pc:spChg>
        <pc:spChg chg="add del">
          <ac:chgData name="Ronald Demery" userId="3bc5d7e893e69d19" providerId="LiveId" clId="{4961A9A6-3C23-4998-B79C-C53F3CDF7AAA}" dt="2026-07-29T01:13:17.557" v="200" actId="26606"/>
          <ac:spMkLst>
            <pc:docMk/>
            <pc:sldMk cId="1856797519" sldId="263"/>
            <ac:spMk id="33" creationId="{E8A8EAB8-D2FF-444D-B34B-7D32F106AD0E}"/>
          </ac:spMkLst>
        </pc:spChg>
        <pc:spChg chg="add del">
          <ac:chgData name="Ronald Demery" userId="3bc5d7e893e69d19" providerId="LiveId" clId="{4961A9A6-3C23-4998-B79C-C53F3CDF7AAA}" dt="2026-07-29T01:13:17.557" v="200" actId="26606"/>
          <ac:spMkLst>
            <pc:docMk/>
            <pc:sldMk cId="1856797519" sldId="263"/>
            <ac:spMk id="34" creationId="{9DD005C1-8C51-42D6-9BEE-B9B83849743D}"/>
          </ac:spMkLst>
        </pc:spChg>
        <pc:spChg chg="add del">
          <ac:chgData name="Ronald Demery" userId="3bc5d7e893e69d19" providerId="LiveId" clId="{4961A9A6-3C23-4998-B79C-C53F3CDF7AAA}" dt="2026-07-29T01:13:17.557" v="200" actId="26606"/>
          <ac:spMkLst>
            <pc:docMk/>
            <pc:sldMk cId="1856797519" sldId="263"/>
            <ac:spMk id="35" creationId="{C61F2F60-14E3-4196-B7CE-175E46F04481}"/>
          </ac:spMkLst>
        </pc:spChg>
        <pc:spChg chg="add del">
          <ac:chgData name="Ronald Demery" userId="3bc5d7e893e69d19" providerId="LiveId" clId="{4961A9A6-3C23-4998-B79C-C53F3CDF7AAA}" dt="2026-07-29T01:13:20.419" v="202" actId="26606"/>
          <ac:spMkLst>
            <pc:docMk/>
            <pc:sldMk cId="1856797519" sldId="263"/>
            <ac:spMk id="37" creationId="{04812C46-200A-4DEB-A05E-3ED6C68C2387}"/>
          </ac:spMkLst>
        </pc:spChg>
        <pc:spChg chg="add del">
          <ac:chgData name="Ronald Demery" userId="3bc5d7e893e69d19" providerId="LiveId" clId="{4961A9A6-3C23-4998-B79C-C53F3CDF7AAA}" dt="2026-07-29T01:13:20.419" v="202" actId="26606"/>
          <ac:spMkLst>
            <pc:docMk/>
            <pc:sldMk cId="1856797519" sldId="263"/>
            <ac:spMk id="38" creationId="{D1EA859B-E555-4109-94F3-6700E046E008}"/>
          </ac:spMkLst>
        </pc:spChg>
        <pc:spChg chg="add del">
          <ac:chgData name="Ronald Demery" userId="3bc5d7e893e69d19" providerId="LiveId" clId="{4961A9A6-3C23-4998-B79C-C53F3CDF7AAA}" dt="2026-07-29T01:13:25.585" v="204" actId="26606"/>
          <ac:spMkLst>
            <pc:docMk/>
            <pc:sldMk cId="1856797519" sldId="263"/>
            <ac:spMk id="40" creationId="{04812C46-200A-4DEB-A05E-3ED6C68C2387}"/>
          </ac:spMkLst>
        </pc:spChg>
        <pc:spChg chg="add del">
          <ac:chgData name="Ronald Demery" userId="3bc5d7e893e69d19" providerId="LiveId" clId="{4961A9A6-3C23-4998-B79C-C53F3CDF7AAA}" dt="2026-07-29T01:13:25.585" v="204" actId="26606"/>
          <ac:spMkLst>
            <pc:docMk/>
            <pc:sldMk cId="1856797519" sldId="263"/>
            <ac:spMk id="41" creationId="{D1EA859B-E555-4109-94F3-6700E046E008}"/>
          </ac:spMkLst>
        </pc:spChg>
        <pc:spChg chg="add del">
          <ac:chgData name="Ronald Demery" userId="3bc5d7e893e69d19" providerId="LiveId" clId="{4961A9A6-3C23-4998-B79C-C53F3CDF7AAA}" dt="2026-07-29T01:13:27.459" v="206" actId="26606"/>
          <ac:spMkLst>
            <pc:docMk/>
            <pc:sldMk cId="1856797519" sldId="263"/>
            <ac:spMk id="43" creationId="{04812C46-200A-4DEB-A05E-3ED6C68C2387}"/>
          </ac:spMkLst>
        </pc:spChg>
        <pc:spChg chg="add del">
          <ac:chgData name="Ronald Demery" userId="3bc5d7e893e69d19" providerId="LiveId" clId="{4961A9A6-3C23-4998-B79C-C53F3CDF7AAA}" dt="2026-07-29T01:13:27.459" v="206" actId="26606"/>
          <ac:spMkLst>
            <pc:docMk/>
            <pc:sldMk cId="1856797519" sldId="263"/>
            <ac:spMk id="44" creationId="{D1EA859B-E555-4109-94F3-6700E046E008}"/>
          </ac:spMkLst>
        </pc:spChg>
        <pc:spChg chg="add del">
          <ac:chgData name="Ronald Demery" userId="3bc5d7e893e69d19" providerId="LiveId" clId="{4961A9A6-3C23-4998-B79C-C53F3CDF7AAA}" dt="2026-07-29T01:13:29.426" v="208" actId="26606"/>
          <ac:spMkLst>
            <pc:docMk/>
            <pc:sldMk cId="1856797519" sldId="263"/>
            <ac:spMk id="46" creationId="{04812C46-200A-4DEB-A05E-3ED6C68C2387}"/>
          </ac:spMkLst>
        </pc:spChg>
        <pc:spChg chg="add del">
          <ac:chgData name="Ronald Demery" userId="3bc5d7e893e69d19" providerId="LiveId" clId="{4961A9A6-3C23-4998-B79C-C53F3CDF7AAA}" dt="2026-07-29T01:13:29.426" v="208" actId="26606"/>
          <ac:spMkLst>
            <pc:docMk/>
            <pc:sldMk cId="1856797519" sldId="263"/>
            <ac:spMk id="47" creationId="{D1EA859B-E555-4109-94F3-6700E046E008}"/>
          </ac:spMkLst>
        </pc:spChg>
        <pc:spChg chg="add del">
          <ac:chgData name="Ronald Demery" userId="3bc5d7e893e69d19" providerId="LiveId" clId="{4961A9A6-3C23-4998-B79C-C53F3CDF7AAA}" dt="2026-07-29T01:13:31.106" v="210" actId="26606"/>
          <ac:spMkLst>
            <pc:docMk/>
            <pc:sldMk cId="1856797519" sldId="263"/>
            <ac:spMk id="49" creationId="{B95B9BA8-1D69-4796-85F5-B6D0BD52354B}"/>
          </ac:spMkLst>
        </pc:spChg>
        <pc:spChg chg="add">
          <ac:chgData name="Ronald Demery" userId="3bc5d7e893e69d19" providerId="LiveId" clId="{4961A9A6-3C23-4998-B79C-C53F3CDF7AAA}" dt="2026-07-29T01:13:31.106" v="211" actId="26606"/>
          <ac:spMkLst>
            <pc:docMk/>
            <pc:sldMk cId="1856797519" sldId="263"/>
            <ac:spMk id="51" creationId="{04812C46-200A-4DEB-A05E-3ED6C68C2387}"/>
          </ac:spMkLst>
        </pc:spChg>
        <pc:spChg chg="add">
          <ac:chgData name="Ronald Demery" userId="3bc5d7e893e69d19" providerId="LiveId" clId="{4961A9A6-3C23-4998-B79C-C53F3CDF7AAA}" dt="2026-07-29T01:13:31.106" v="211" actId="26606"/>
          <ac:spMkLst>
            <pc:docMk/>
            <pc:sldMk cId="1856797519" sldId="263"/>
            <ac:spMk id="52" creationId="{D1EA859B-E555-4109-94F3-6700E046E008}"/>
          </ac:spMkLst>
        </pc:spChg>
        <pc:picChg chg="add mod ord">
          <ac:chgData name="Ronald Demery" userId="3bc5d7e893e69d19" providerId="LiveId" clId="{4961A9A6-3C23-4998-B79C-C53F3CDF7AAA}" dt="2026-07-29T01:13:31.106" v="211" actId="26606"/>
          <ac:picMkLst>
            <pc:docMk/>
            <pc:sldMk cId="1856797519" sldId="263"/>
            <ac:picMk id="5" creationId="{2F6D73BA-632F-3234-657C-5777F7870D38}"/>
          </ac:picMkLst>
        </pc:picChg>
        <pc:cxnChg chg="add del">
          <ac:chgData name="Ronald Demery" userId="3bc5d7e893e69d19" providerId="LiveId" clId="{4961A9A6-3C23-4998-B79C-C53F3CDF7AAA}" dt="2026-07-29T01:13:31.106" v="211" actId="26606"/>
          <ac:cxnSpMkLst>
            <pc:docMk/>
            <pc:sldMk cId="1856797519" sldId="263"/>
            <ac:cxnSpMk id="11" creationId="{C727A21A-62F5-405C-B7A5-439FD3993289}"/>
          </ac:cxnSpMkLst>
        </pc:cxnChg>
        <pc:cxnChg chg="add del">
          <ac:chgData name="Ronald Demery" userId="3bc5d7e893e69d19" providerId="LiveId" clId="{4961A9A6-3C23-4998-B79C-C53F3CDF7AAA}" dt="2026-07-29T01:13:31.106" v="211" actId="26606"/>
          <ac:cxnSpMkLst>
            <pc:docMk/>
            <pc:sldMk cId="1856797519" sldId="263"/>
            <ac:cxnSpMk id="13" creationId="{92E62CE6-1D21-4565-8E90-0F1D900BEF85}"/>
          </ac:cxnSpMkLst>
        </pc:cxnChg>
      </pc:sldChg>
      <pc:sldChg chg="addSp delSp modSp new mod setBg">
        <pc:chgData name="Ronald Demery" userId="3bc5d7e893e69d19" providerId="LiveId" clId="{4961A9A6-3C23-4998-B79C-C53F3CDF7AAA}" dt="2026-07-29T01:16:39.199" v="223" actId="26606"/>
        <pc:sldMkLst>
          <pc:docMk/>
          <pc:sldMk cId="3343586001" sldId="264"/>
        </pc:sldMkLst>
        <pc:spChg chg="mod">
          <ac:chgData name="Ronald Demery" userId="3bc5d7e893e69d19" providerId="LiveId" clId="{4961A9A6-3C23-4998-B79C-C53F3CDF7AAA}" dt="2026-07-29T01:16:39.199" v="223" actId="26606"/>
          <ac:spMkLst>
            <pc:docMk/>
            <pc:sldMk cId="3343586001" sldId="264"/>
            <ac:spMk id="2" creationId="{5A86FB74-B806-337F-19D5-6265275AE45E}"/>
          </ac:spMkLst>
        </pc:spChg>
        <pc:spChg chg="add del mod">
          <ac:chgData name="Ronald Demery" userId="3bc5d7e893e69d19" providerId="LiveId" clId="{4961A9A6-3C23-4998-B79C-C53F3CDF7AAA}" dt="2026-07-29T01:16:08.553" v="221" actId="26606"/>
          <ac:spMkLst>
            <pc:docMk/>
            <pc:sldMk cId="3343586001" sldId="264"/>
            <ac:spMk id="3" creationId="{329FC3F8-5086-A016-E90B-2A0F16D02524}"/>
          </ac:spMkLst>
        </pc:spChg>
        <pc:spChg chg="add del">
          <ac:chgData name="Ronald Demery" userId="3bc5d7e893e69d19" providerId="LiveId" clId="{4961A9A6-3C23-4998-B79C-C53F3CDF7AAA}" dt="2026-07-29T01:15:42.278" v="216" actId="26606"/>
          <ac:spMkLst>
            <pc:docMk/>
            <pc:sldMk cId="3343586001" sldId="264"/>
            <ac:spMk id="9" creationId="{9F7D5CDA-D291-4307-BF55-1381FED29634}"/>
          </ac:spMkLst>
        </pc:spChg>
        <pc:spChg chg="add del">
          <ac:chgData name="Ronald Demery" userId="3bc5d7e893e69d19" providerId="LiveId" clId="{4961A9A6-3C23-4998-B79C-C53F3CDF7AAA}" dt="2026-07-29T01:16:08.541" v="220" actId="26606"/>
          <ac:spMkLst>
            <pc:docMk/>
            <pc:sldMk cId="3343586001" sldId="264"/>
            <ac:spMk id="10" creationId="{F5897CCA-486C-491C-B4C1-5E5C95A82709}"/>
          </ac:spMkLst>
        </pc:spChg>
        <pc:spChg chg="add del">
          <ac:chgData name="Ronald Demery" userId="3bc5d7e893e69d19" providerId="LiveId" clId="{4961A9A6-3C23-4998-B79C-C53F3CDF7AAA}" dt="2026-07-29T01:15:54.264" v="218" actId="26606"/>
          <ac:spMkLst>
            <pc:docMk/>
            <pc:sldMk cId="3343586001" sldId="264"/>
            <ac:spMk id="12" creationId="{E8A8EAB8-D2FF-444D-B34B-7D32F106AD0E}"/>
          </ac:spMkLst>
        </pc:spChg>
        <pc:spChg chg="add del">
          <ac:chgData name="Ronald Demery" userId="3bc5d7e893e69d19" providerId="LiveId" clId="{4961A9A6-3C23-4998-B79C-C53F3CDF7AAA}" dt="2026-07-29T01:16:39.199" v="223" actId="26606"/>
          <ac:spMkLst>
            <pc:docMk/>
            <pc:sldMk cId="3343586001" sldId="264"/>
            <ac:spMk id="18" creationId="{9F7D5CDA-D291-4307-BF55-1381FED29634}"/>
          </ac:spMkLst>
        </pc:spChg>
        <pc:spChg chg="add mod">
          <ac:chgData name="Ronald Demery" userId="3bc5d7e893e69d19" providerId="LiveId" clId="{4961A9A6-3C23-4998-B79C-C53F3CDF7AAA}" dt="2026-07-29T01:16:39.199" v="223" actId="26606"/>
          <ac:spMkLst>
            <pc:docMk/>
            <pc:sldMk cId="3343586001" sldId="264"/>
            <ac:spMk id="19" creationId="{329FC3F8-5086-A016-E90B-2A0F16D02524}"/>
          </ac:spMkLst>
        </pc:spChg>
        <pc:spChg chg="add">
          <ac:chgData name="Ronald Demery" userId="3bc5d7e893e69d19" providerId="LiveId" clId="{4961A9A6-3C23-4998-B79C-C53F3CDF7AAA}" dt="2026-07-29T01:16:39.199" v="223" actId="26606"/>
          <ac:spMkLst>
            <pc:docMk/>
            <pc:sldMk cId="3343586001" sldId="264"/>
            <ac:spMk id="25" creationId="{D009D6D5-DAC2-4A8B-A17A-E206B9012D09}"/>
          </ac:spMkLst>
        </pc:spChg>
        <pc:graphicFrameChg chg="add del">
          <ac:chgData name="Ronald Demery" userId="3bc5d7e893e69d19" providerId="LiveId" clId="{4961A9A6-3C23-4998-B79C-C53F3CDF7AAA}" dt="2026-07-29T01:16:08.541" v="220" actId="26606"/>
          <ac:graphicFrameMkLst>
            <pc:docMk/>
            <pc:sldMk cId="3343586001" sldId="264"/>
            <ac:graphicFrameMk id="16" creationId="{4A1243CC-F048-EB83-BCB4-D70AD63081B3}"/>
          </ac:graphicFrameMkLst>
        </pc:graphicFrameChg>
        <pc:picChg chg="add del">
          <ac:chgData name="Ronald Demery" userId="3bc5d7e893e69d19" providerId="LiveId" clId="{4961A9A6-3C23-4998-B79C-C53F3CDF7AAA}" dt="2026-07-29T01:15:42.278" v="216" actId="26606"/>
          <ac:picMkLst>
            <pc:docMk/>
            <pc:sldMk cId="3343586001" sldId="264"/>
            <ac:picMk id="5" creationId="{748EC781-C85E-0B0E-AA16-76FF83674A64}"/>
          </ac:picMkLst>
        </pc:picChg>
        <pc:picChg chg="add del">
          <ac:chgData name="Ronald Demery" userId="3bc5d7e893e69d19" providerId="LiveId" clId="{4961A9A6-3C23-4998-B79C-C53F3CDF7AAA}" dt="2026-07-29T01:16:08.541" v="220" actId="26606"/>
          <ac:picMkLst>
            <pc:docMk/>
            <pc:sldMk cId="3343586001" sldId="264"/>
            <ac:picMk id="6" creationId="{53D73C70-3802-07F0-7498-852A7B55EB97}"/>
          </ac:picMkLst>
        </pc:picChg>
        <pc:picChg chg="add del">
          <ac:chgData name="Ronald Demery" userId="3bc5d7e893e69d19" providerId="LiveId" clId="{4961A9A6-3C23-4998-B79C-C53F3CDF7AAA}" dt="2026-07-29T01:15:54.264" v="218" actId="26606"/>
          <ac:picMkLst>
            <pc:docMk/>
            <pc:sldMk cId="3343586001" sldId="264"/>
            <ac:picMk id="14" creationId="{A2765DA6-A638-1741-E36D-744686BA9720}"/>
          </ac:picMkLst>
        </pc:picChg>
        <pc:picChg chg="add mod">
          <ac:chgData name="Ronald Demery" userId="3bc5d7e893e69d19" providerId="LiveId" clId="{4961A9A6-3C23-4998-B79C-C53F3CDF7AAA}" dt="2026-07-29T01:16:39.199" v="223" actId="26606"/>
          <ac:picMkLst>
            <pc:docMk/>
            <pc:sldMk cId="3343586001" sldId="264"/>
            <ac:picMk id="20" creationId="{748EC781-C85E-0B0E-AA16-76FF83674A64}"/>
          </ac:picMkLst>
        </pc:picChg>
        <pc:cxnChg chg="add del">
          <ac:chgData name="Ronald Demery" userId="3bc5d7e893e69d19" providerId="LiveId" clId="{4961A9A6-3C23-4998-B79C-C53F3CDF7AAA}" dt="2026-07-29T01:15:54.264" v="218" actId="26606"/>
          <ac:cxnSpMkLst>
            <pc:docMk/>
            <pc:sldMk cId="3343586001" sldId="264"/>
            <ac:cxnSpMk id="11" creationId="{EEA38897-7BA3-4408-8083-3235339C4A60}"/>
          </ac:cxnSpMkLst>
        </pc:cxnChg>
        <pc:cxnChg chg="add del">
          <ac:chgData name="Ronald Demery" userId="3bc5d7e893e69d19" providerId="LiveId" clId="{4961A9A6-3C23-4998-B79C-C53F3CDF7AAA}" dt="2026-07-29T01:15:54.264" v="218" actId="26606"/>
          <ac:cxnSpMkLst>
            <pc:docMk/>
            <pc:sldMk cId="3343586001" sldId="264"/>
            <ac:cxnSpMk id="13" creationId="{F11AD06B-AB20-4097-8606-5DA00DBACE88}"/>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4D2C0-F472-C52A-477A-2AF5348788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CA73C78-F8C6-C69C-C1A6-7B344ED1AC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36F3185-42BC-14C7-EDAE-2E3BD292B817}"/>
              </a:ext>
            </a:extLst>
          </p:cNvPr>
          <p:cNvSpPr>
            <a:spLocks noGrp="1"/>
          </p:cNvSpPr>
          <p:nvPr>
            <p:ph type="dt" sz="half" idx="10"/>
          </p:nvPr>
        </p:nvSpPr>
        <p:spPr/>
        <p:txBody>
          <a:bodyPr/>
          <a:lstStyle/>
          <a:p>
            <a:fld id="{DF69D496-FBE2-4ADC-9CB0-CF3E496D9168}" type="datetimeFigureOut">
              <a:rPr lang="en-US" smtClean="0"/>
              <a:t>7/27/2026</a:t>
            </a:fld>
            <a:endParaRPr lang="en-US"/>
          </a:p>
        </p:txBody>
      </p:sp>
      <p:sp>
        <p:nvSpPr>
          <p:cNvPr id="5" name="Footer Placeholder 4">
            <a:extLst>
              <a:ext uri="{FF2B5EF4-FFF2-40B4-BE49-F238E27FC236}">
                <a16:creationId xmlns:a16="http://schemas.microsoft.com/office/drawing/2014/main" id="{F964CED1-272B-367E-259B-1AEF2BAFF5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14DF7A-6EBE-C745-9226-B22E6BA3563E}"/>
              </a:ext>
            </a:extLst>
          </p:cNvPr>
          <p:cNvSpPr>
            <a:spLocks noGrp="1"/>
          </p:cNvSpPr>
          <p:nvPr>
            <p:ph type="sldNum" sz="quarter" idx="12"/>
          </p:nvPr>
        </p:nvSpPr>
        <p:spPr/>
        <p:txBody>
          <a:bodyPr/>
          <a:lstStyle/>
          <a:p>
            <a:fld id="{E8D30374-3DF5-4AB0-9304-C119405D49B4}" type="slidenum">
              <a:rPr lang="en-US" smtClean="0"/>
              <a:t>‹#›</a:t>
            </a:fld>
            <a:endParaRPr lang="en-US"/>
          </a:p>
        </p:txBody>
      </p:sp>
    </p:spTree>
    <p:extLst>
      <p:ext uri="{BB962C8B-B14F-4D97-AF65-F5344CB8AC3E}">
        <p14:creationId xmlns:p14="http://schemas.microsoft.com/office/powerpoint/2010/main" val="1656712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323A6-4557-BBE0-7DC8-5F3FB7E115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FD2AFC-052A-2EEB-CFE4-35A05D44A37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0E4165-E10C-BF7A-6857-2B231F8860DE}"/>
              </a:ext>
            </a:extLst>
          </p:cNvPr>
          <p:cNvSpPr>
            <a:spLocks noGrp="1"/>
          </p:cNvSpPr>
          <p:nvPr>
            <p:ph type="dt" sz="half" idx="10"/>
          </p:nvPr>
        </p:nvSpPr>
        <p:spPr/>
        <p:txBody>
          <a:bodyPr/>
          <a:lstStyle/>
          <a:p>
            <a:fld id="{DF69D496-FBE2-4ADC-9CB0-CF3E496D9168}" type="datetimeFigureOut">
              <a:rPr lang="en-US" smtClean="0"/>
              <a:t>7/27/2026</a:t>
            </a:fld>
            <a:endParaRPr lang="en-US"/>
          </a:p>
        </p:txBody>
      </p:sp>
      <p:sp>
        <p:nvSpPr>
          <p:cNvPr id="5" name="Footer Placeholder 4">
            <a:extLst>
              <a:ext uri="{FF2B5EF4-FFF2-40B4-BE49-F238E27FC236}">
                <a16:creationId xmlns:a16="http://schemas.microsoft.com/office/drawing/2014/main" id="{B570540C-649F-14FF-7512-327FEFD74C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AEE4EB-09C3-C76D-1B0F-3AB2DD8815CF}"/>
              </a:ext>
            </a:extLst>
          </p:cNvPr>
          <p:cNvSpPr>
            <a:spLocks noGrp="1"/>
          </p:cNvSpPr>
          <p:nvPr>
            <p:ph type="sldNum" sz="quarter" idx="12"/>
          </p:nvPr>
        </p:nvSpPr>
        <p:spPr/>
        <p:txBody>
          <a:bodyPr/>
          <a:lstStyle/>
          <a:p>
            <a:fld id="{E8D30374-3DF5-4AB0-9304-C119405D49B4}" type="slidenum">
              <a:rPr lang="en-US" smtClean="0"/>
              <a:t>‹#›</a:t>
            </a:fld>
            <a:endParaRPr lang="en-US"/>
          </a:p>
        </p:txBody>
      </p:sp>
    </p:spTree>
    <p:extLst>
      <p:ext uri="{BB962C8B-B14F-4D97-AF65-F5344CB8AC3E}">
        <p14:creationId xmlns:p14="http://schemas.microsoft.com/office/powerpoint/2010/main" val="2556909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B04D8-B8D5-FD9A-2167-ED76A1EC6B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538BA09-196D-B9B0-74C3-2B5517DDC5C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342DC3A-88AE-DC9D-8080-95AF070FB766}"/>
              </a:ext>
            </a:extLst>
          </p:cNvPr>
          <p:cNvSpPr>
            <a:spLocks noGrp="1"/>
          </p:cNvSpPr>
          <p:nvPr>
            <p:ph type="dt" sz="half" idx="10"/>
          </p:nvPr>
        </p:nvSpPr>
        <p:spPr/>
        <p:txBody>
          <a:bodyPr/>
          <a:lstStyle/>
          <a:p>
            <a:fld id="{DF69D496-FBE2-4ADC-9CB0-CF3E496D9168}" type="datetimeFigureOut">
              <a:rPr lang="en-US" smtClean="0"/>
              <a:t>7/27/2026</a:t>
            </a:fld>
            <a:endParaRPr lang="en-US"/>
          </a:p>
        </p:txBody>
      </p:sp>
      <p:sp>
        <p:nvSpPr>
          <p:cNvPr id="5" name="Footer Placeholder 4">
            <a:extLst>
              <a:ext uri="{FF2B5EF4-FFF2-40B4-BE49-F238E27FC236}">
                <a16:creationId xmlns:a16="http://schemas.microsoft.com/office/drawing/2014/main" id="{EE04C9C6-B8FF-6145-2807-E0542CB40E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C6AA35-AC3F-754E-7FEA-B2CB8A2464CC}"/>
              </a:ext>
            </a:extLst>
          </p:cNvPr>
          <p:cNvSpPr>
            <a:spLocks noGrp="1"/>
          </p:cNvSpPr>
          <p:nvPr>
            <p:ph type="sldNum" sz="quarter" idx="12"/>
          </p:nvPr>
        </p:nvSpPr>
        <p:spPr/>
        <p:txBody>
          <a:bodyPr/>
          <a:lstStyle/>
          <a:p>
            <a:fld id="{E8D30374-3DF5-4AB0-9304-C119405D49B4}" type="slidenum">
              <a:rPr lang="en-US" smtClean="0"/>
              <a:t>‹#›</a:t>
            </a:fld>
            <a:endParaRPr lang="en-US"/>
          </a:p>
        </p:txBody>
      </p:sp>
    </p:spTree>
    <p:extLst>
      <p:ext uri="{BB962C8B-B14F-4D97-AF65-F5344CB8AC3E}">
        <p14:creationId xmlns:p14="http://schemas.microsoft.com/office/powerpoint/2010/main" val="3654851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61F48-AE01-8FA8-F8FE-38BBDBDF4F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158BEC-E3AF-3AFD-41DC-1368169ED55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77E087-9F7A-9080-21D7-C8EFD67C6A2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2D8566-4C48-0F61-C022-FBC8778C0AE3}"/>
              </a:ext>
            </a:extLst>
          </p:cNvPr>
          <p:cNvSpPr>
            <a:spLocks noGrp="1"/>
          </p:cNvSpPr>
          <p:nvPr>
            <p:ph type="dt" sz="half" idx="10"/>
          </p:nvPr>
        </p:nvSpPr>
        <p:spPr/>
        <p:txBody>
          <a:bodyPr/>
          <a:lstStyle/>
          <a:p>
            <a:fld id="{DF69D496-FBE2-4ADC-9CB0-CF3E496D9168}" type="datetimeFigureOut">
              <a:rPr lang="en-US" smtClean="0"/>
              <a:t>7/27/2026</a:t>
            </a:fld>
            <a:endParaRPr lang="en-US"/>
          </a:p>
        </p:txBody>
      </p:sp>
      <p:sp>
        <p:nvSpPr>
          <p:cNvPr id="6" name="Footer Placeholder 5">
            <a:extLst>
              <a:ext uri="{FF2B5EF4-FFF2-40B4-BE49-F238E27FC236}">
                <a16:creationId xmlns:a16="http://schemas.microsoft.com/office/drawing/2014/main" id="{E65A9FED-285A-31A9-31EF-1BBA3CE285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1FFE88-8198-2B7C-5627-B226BCBDF241}"/>
              </a:ext>
            </a:extLst>
          </p:cNvPr>
          <p:cNvSpPr>
            <a:spLocks noGrp="1"/>
          </p:cNvSpPr>
          <p:nvPr>
            <p:ph type="sldNum" sz="quarter" idx="12"/>
          </p:nvPr>
        </p:nvSpPr>
        <p:spPr/>
        <p:txBody>
          <a:bodyPr/>
          <a:lstStyle/>
          <a:p>
            <a:fld id="{E8D30374-3DF5-4AB0-9304-C119405D49B4}" type="slidenum">
              <a:rPr lang="en-US" smtClean="0"/>
              <a:t>‹#›</a:t>
            </a:fld>
            <a:endParaRPr lang="en-US"/>
          </a:p>
        </p:txBody>
      </p:sp>
    </p:spTree>
    <p:extLst>
      <p:ext uri="{BB962C8B-B14F-4D97-AF65-F5344CB8AC3E}">
        <p14:creationId xmlns:p14="http://schemas.microsoft.com/office/powerpoint/2010/main" val="1460279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2C220-D6E3-BBFF-1C12-30B431C6EB7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093E4BA-1A30-0D12-0BBB-35AD13EFA8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7EDB32-5BBB-3D18-B425-ECA1FFA21C9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4512247-D7B2-E954-BD02-A89A7EBE98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7413834-8B18-6EAE-636A-8D4820F6EF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2728903-F53E-A01B-0849-9B8F74F50FD4}"/>
              </a:ext>
            </a:extLst>
          </p:cNvPr>
          <p:cNvSpPr>
            <a:spLocks noGrp="1"/>
          </p:cNvSpPr>
          <p:nvPr>
            <p:ph type="dt" sz="half" idx="10"/>
          </p:nvPr>
        </p:nvSpPr>
        <p:spPr/>
        <p:txBody>
          <a:bodyPr/>
          <a:lstStyle/>
          <a:p>
            <a:fld id="{DF69D496-FBE2-4ADC-9CB0-CF3E496D9168}" type="datetimeFigureOut">
              <a:rPr lang="en-US" smtClean="0"/>
              <a:t>7/27/2026</a:t>
            </a:fld>
            <a:endParaRPr lang="en-US"/>
          </a:p>
        </p:txBody>
      </p:sp>
      <p:sp>
        <p:nvSpPr>
          <p:cNvPr id="8" name="Footer Placeholder 7">
            <a:extLst>
              <a:ext uri="{FF2B5EF4-FFF2-40B4-BE49-F238E27FC236}">
                <a16:creationId xmlns:a16="http://schemas.microsoft.com/office/drawing/2014/main" id="{2DC186E5-B4F5-E8DB-A601-763234A6098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AA7051A-CA9C-0B1A-FCD6-6DA7A1D4E35D}"/>
              </a:ext>
            </a:extLst>
          </p:cNvPr>
          <p:cNvSpPr>
            <a:spLocks noGrp="1"/>
          </p:cNvSpPr>
          <p:nvPr>
            <p:ph type="sldNum" sz="quarter" idx="12"/>
          </p:nvPr>
        </p:nvSpPr>
        <p:spPr/>
        <p:txBody>
          <a:bodyPr/>
          <a:lstStyle/>
          <a:p>
            <a:fld id="{E8D30374-3DF5-4AB0-9304-C119405D49B4}" type="slidenum">
              <a:rPr lang="en-US" smtClean="0"/>
              <a:t>‹#›</a:t>
            </a:fld>
            <a:endParaRPr lang="en-US"/>
          </a:p>
        </p:txBody>
      </p:sp>
    </p:spTree>
    <p:extLst>
      <p:ext uri="{BB962C8B-B14F-4D97-AF65-F5344CB8AC3E}">
        <p14:creationId xmlns:p14="http://schemas.microsoft.com/office/powerpoint/2010/main" val="3600144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A6D0D-D292-6F26-7EC9-B14C2D62F4D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767FC8E-8441-62EB-586A-79720AFCF92C}"/>
              </a:ext>
            </a:extLst>
          </p:cNvPr>
          <p:cNvSpPr>
            <a:spLocks noGrp="1"/>
          </p:cNvSpPr>
          <p:nvPr>
            <p:ph type="dt" sz="half" idx="10"/>
          </p:nvPr>
        </p:nvSpPr>
        <p:spPr/>
        <p:txBody>
          <a:bodyPr/>
          <a:lstStyle/>
          <a:p>
            <a:fld id="{DF69D496-FBE2-4ADC-9CB0-CF3E496D9168}" type="datetimeFigureOut">
              <a:rPr lang="en-US" smtClean="0"/>
              <a:t>7/27/2026</a:t>
            </a:fld>
            <a:endParaRPr lang="en-US"/>
          </a:p>
        </p:txBody>
      </p:sp>
      <p:sp>
        <p:nvSpPr>
          <p:cNvPr id="4" name="Footer Placeholder 3">
            <a:extLst>
              <a:ext uri="{FF2B5EF4-FFF2-40B4-BE49-F238E27FC236}">
                <a16:creationId xmlns:a16="http://schemas.microsoft.com/office/drawing/2014/main" id="{7E4B5740-1363-9517-78A2-3DD2316A604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60EB197-26BA-0C54-87DC-529CF784889B}"/>
              </a:ext>
            </a:extLst>
          </p:cNvPr>
          <p:cNvSpPr>
            <a:spLocks noGrp="1"/>
          </p:cNvSpPr>
          <p:nvPr>
            <p:ph type="sldNum" sz="quarter" idx="12"/>
          </p:nvPr>
        </p:nvSpPr>
        <p:spPr/>
        <p:txBody>
          <a:bodyPr/>
          <a:lstStyle/>
          <a:p>
            <a:fld id="{E8D30374-3DF5-4AB0-9304-C119405D49B4}" type="slidenum">
              <a:rPr lang="en-US" smtClean="0"/>
              <a:t>‹#›</a:t>
            </a:fld>
            <a:endParaRPr lang="en-US"/>
          </a:p>
        </p:txBody>
      </p:sp>
    </p:spTree>
    <p:extLst>
      <p:ext uri="{BB962C8B-B14F-4D97-AF65-F5344CB8AC3E}">
        <p14:creationId xmlns:p14="http://schemas.microsoft.com/office/powerpoint/2010/main" val="3906698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C5A15D-B93B-20A3-51D6-C832F25A6767}"/>
              </a:ext>
            </a:extLst>
          </p:cNvPr>
          <p:cNvSpPr>
            <a:spLocks noGrp="1"/>
          </p:cNvSpPr>
          <p:nvPr>
            <p:ph type="dt" sz="half" idx="10"/>
          </p:nvPr>
        </p:nvSpPr>
        <p:spPr/>
        <p:txBody>
          <a:bodyPr/>
          <a:lstStyle/>
          <a:p>
            <a:fld id="{DF69D496-FBE2-4ADC-9CB0-CF3E496D9168}" type="datetimeFigureOut">
              <a:rPr lang="en-US" smtClean="0"/>
              <a:t>7/27/2026</a:t>
            </a:fld>
            <a:endParaRPr lang="en-US"/>
          </a:p>
        </p:txBody>
      </p:sp>
      <p:sp>
        <p:nvSpPr>
          <p:cNvPr id="3" name="Footer Placeholder 2">
            <a:extLst>
              <a:ext uri="{FF2B5EF4-FFF2-40B4-BE49-F238E27FC236}">
                <a16:creationId xmlns:a16="http://schemas.microsoft.com/office/drawing/2014/main" id="{72F133D1-5914-A2C5-6CB1-5BD8CACAF6F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1A54D69-16F4-1414-7419-2B536D59B7DB}"/>
              </a:ext>
            </a:extLst>
          </p:cNvPr>
          <p:cNvSpPr>
            <a:spLocks noGrp="1"/>
          </p:cNvSpPr>
          <p:nvPr>
            <p:ph type="sldNum" sz="quarter" idx="12"/>
          </p:nvPr>
        </p:nvSpPr>
        <p:spPr/>
        <p:txBody>
          <a:bodyPr/>
          <a:lstStyle/>
          <a:p>
            <a:fld id="{E8D30374-3DF5-4AB0-9304-C119405D49B4}" type="slidenum">
              <a:rPr lang="en-US" smtClean="0"/>
              <a:t>‹#›</a:t>
            </a:fld>
            <a:endParaRPr lang="en-US"/>
          </a:p>
        </p:txBody>
      </p:sp>
    </p:spTree>
    <p:extLst>
      <p:ext uri="{BB962C8B-B14F-4D97-AF65-F5344CB8AC3E}">
        <p14:creationId xmlns:p14="http://schemas.microsoft.com/office/powerpoint/2010/main" val="2142513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148E3-F1FB-FA35-DE00-3036957E40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6A577C6-4A3F-53B2-07CA-574CABCBDF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E4BFD8-647B-2855-BD58-58D641F98B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BB5558-6DEA-3BDB-0A6A-3C22941F2A6A}"/>
              </a:ext>
            </a:extLst>
          </p:cNvPr>
          <p:cNvSpPr>
            <a:spLocks noGrp="1"/>
          </p:cNvSpPr>
          <p:nvPr>
            <p:ph type="dt" sz="half" idx="10"/>
          </p:nvPr>
        </p:nvSpPr>
        <p:spPr/>
        <p:txBody>
          <a:bodyPr/>
          <a:lstStyle/>
          <a:p>
            <a:fld id="{DF69D496-FBE2-4ADC-9CB0-CF3E496D9168}" type="datetimeFigureOut">
              <a:rPr lang="en-US" smtClean="0"/>
              <a:t>7/27/2026</a:t>
            </a:fld>
            <a:endParaRPr lang="en-US"/>
          </a:p>
        </p:txBody>
      </p:sp>
      <p:sp>
        <p:nvSpPr>
          <p:cNvPr id="6" name="Footer Placeholder 5">
            <a:extLst>
              <a:ext uri="{FF2B5EF4-FFF2-40B4-BE49-F238E27FC236}">
                <a16:creationId xmlns:a16="http://schemas.microsoft.com/office/drawing/2014/main" id="{B92A2390-42AA-DF10-64E3-C75F622CD8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564509-A265-89CB-69AF-50D7ECCE68BC}"/>
              </a:ext>
            </a:extLst>
          </p:cNvPr>
          <p:cNvSpPr>
            <a:spLocks noGrp="1"/>
          </p:cNvSpPr>
          <p:nvPr>
            <p:ph type="sldNum" sz="quarter" idx="12"/>
          </p:nvPr>
        </p:nvSpPr>
        <p:spPr/>
        <p:txBody>
          <a:bodyPr/>
          <a:lstStyle/>
          <a:p>
            <a:fld id="{E8D30374-3DF5-4AB0-9304-C119405D49B4}" type="slidenum">
              <a:rPr lang="en-US" smtClean="0"/>
              <a:t>‹#›</a:t>
            </a:fld>
            <a:endParaRPr lang="en-US"/>
          </a:p>
        </p:txBody>
      </p:sp>
    </p:spTree>
    <p:extLst>
      <p:ext uri="{BB962C8B-B14F-4D97-AF65-F5344CB8AC3E}">
        <p14:creationId xmlns:p14="http://schemas.microsoft.com/office/powerpoint/2010/main" val="3840351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C8FF1-257A-4CB2-1740-38FCC16CC4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E900166-9BF2-0100-5B87-35F28BF127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DF1ADA3-6090-8313-EFA5-398C3EE69D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FB66A8-CBDD-DBDC-A40B-BEEC5EA7D148}"/>
              </a:ext>
            </a:extLst>
          </p:cNvPr>
          <p:cNvSpPr>
            <a:spLocks noGrp="1"/>
          </p:cNvSpPr>
          <p:nvPr>
            <p:ph type="dt" sz="half" idx="10"/>
          </p:nvPr>
        </p:nvSpPr>
        <p:spPr/>
        <p:txBody>
          <a:bodyPr/>
          <a:lstStyle/>
          <a:p>
            <a:fld id="{DF69D496-FBE2-4ADC-9CB0-CF3E496D9168}" type="datetimeFigureOut">
              <a:rPr lang="en-US" smtClean="0"/>
              <a:t>7/27/2026</a:t>
            </a:fld>
            <a:endParaRPr lang="en-US"/>
          </a:p>
        </p:txBody>
      </p:sp>
      <p:sp>
        <p:nvSpPr>
          <p:cNvPr id="6" name="Footer Placeholder 5">
            <a:extLst>
              <a:ext uri="{FF2B5EF4-FFF2-40B4-BE49-F238E27FC236}">
                <a16:creationId xmlns:a16="http://schemas.microsoft.com/office/drawing/2014/main" id="{C40818E8-7E89-210C-848D-595CBFBBC3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06D6E6-120B-3E45-5D31-4DF48C18241B}"/>
              </a:ext>
            </a:extLst>
          </p:cNvPr>
          <p:cNvSpPr>
            <a:spLocks noGrp="1"/>
          </p:cNvSpPr>
          <p:nvPr>
            <p:ph type="sldNum" sz="quarter" idx="12"/>
          </p:nvPr>
        </p:nvSpPr>
        <p:spPr/>
        <p:txBody>
          <a:bodyPr/>
          <a:lstStyle/>
          <a:p>
            <a:fld id="{E8D30374-3DF5-4AB0-9304-C119405D49B4}" type="slidenum">
              <a:rPr lang="en-US" smtClean="0"/>
              <a:t>‹#›</a:t>
            </a:fld>
            <a:endParaRPr lang="en-US"/>
          </a:p>
        </p:txBody>
      </p:sp>
    </p:spTree>
    <p:extLst>
      <p:ext uri="{BB962C8B-B14F-4D97-AF65-F5344CB8AC3E}">
        <p14:creationId xmlns:p14="http://schemas.microsoft.com/office/powerpoint/2010/main" val="3129889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ABE12-6962-3D94-DF6E-12931AEA0DF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FB3E0C5-69E9-4B21-007A-1C8B4AC4EF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31FF12-F053-80DB-8BCA-FFFF4D61F408}"/>
              </a:ext>
            </a:extLst>
          </p:cNvPr>
          <p:cNvSpPr>
            <a:spLocks noGrp="1"/>
          </p:cNvSpPr>
          <p:nvPr>
            <p:ph type="dt" sz="half" idx="10"/>
          </p:nvPr>
        </p:nvSpPr>
        <p:spPr/>
        <p:txBody>
          <a:bodyPr/>
          <a:lstStyle/>
          <a:p>
            <a:fld id="{DF69D496-FBE2-4ADC-9CB0-CF3E496D9168}" type="datetimeFigureOut">
              <a:rPr lang="en-US" smtClean="0"/>
              <a:t>7/27/2026</a:t>
            </a:fld>
            <a:endParaRPr lang="en-US"/>
          </a:p>
        </p:txBody>
      </p:sp>
      <p:sp>
        <p:nvSpPr>
          <p:cNvPr id="5" name="Footer Placeholder 4">
            <a:extLst>
              <a:ext uri="{FF2B5EF4-FFF2-40B4-BE49-F238E27FC236}">
                <a16:creationId xmlns:a16="http://schemas.microsoft.com/office/drawing/2014/main" id="{ED031DBF-0DA1-8E47-9268-A3BB94209F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3AC1E6-6107-BAFF-AAD6-92A0E98D5B54}"/>
              </a:ext>
            </a:extLst>
          </p:cNvPr>
          <p:cNvSpPr>
            <a:spLocks noGrp="1"/>
          </p:cNvSpPr>
          <p:nvPr>
            <p:ph type="sldNum" sz="quarter" idx="12"/>
          </p:nvPr>
        </p:nvSpPr>
        <p:spPr/>
        <p:txBody>
          <a:bodyPr/>
          <a:lstStyle/>
          <a:p>
            <a:fld id="{E8D30374-3DF5-4AB0-9304-C119405D49B4}" type="slidenum">
              <a:rPr lang="en-US" smtClean="0"/>
              <a:t>‹#›</a:t>
            </a:fld>
            <a:endParaRPr lang="en-US"/>
          </a:p>
        </p:txBody>
      </p:sp>
    </p:spTree>
    <p:extLst>
      <p:ext uri="{BB962C8B-B14F-4D97-AF65-F5344CB8AC3E}">
        <p14:creationId xmlns:p14="http://schemas.microsoft.com/office/powerpoint/2010/main" val="816165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0DB434-F097-639B-4D71-05737B4DF1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ED485D-19DA-661B-212F-C9B934EC00A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48DE91-46A8-3693-EBAD-6AB9F98C3164}"/>
              </a:ext>
            </a:extLst>
          </p:cNvPr>
          <p:cNvSpPr>
            <a:spLocks noGrp="1"/>
          </p:cNvSpPr>
          <p:nvPr>
            <p:ph type="dt" sz="half" idx="10"/>
          </p:nvPr>
        </p:nvSpPr>
        <p:spPr/>
        <p:txBody>
          <a:bodyPr/>
          <a:lstStyle/>
          <a:p>
            <a:fld id="{DF69D496-FBE2-4ADC-9CB0-CF3E496D9168}" type="datetimeFigureOut">
              <a:rPr lang="en-US" smtClean="0"/>
              <a:t>7/27/2026</a:t>
            </a:fld>
            <a:endParaRPr lang="en-US"/>
          </a:p>
        </p:txBody>
      </p:sp>
      <p:sp>
        <p:nvSpPr>
          <p:cNvPr id="5" name="Footer Placeholder 4">
            <a:extLst>
              <a:ext uri="{FF2B5EF4-FFF2-40B4-BE49-F238E27FC236}">
                <a16:creationId xmlns:a16="http://schemas.microsoft.com/office/drawing/2014/main" id="{8CF7A693-8F02-0DBE-75FF-7B49001EC6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23AE82-2CA8-8C35-8FFA-F967BF6DA77F}"/>
              </a:ext>
            </a:extLst>
          </p:cNvPr>
          <p:cNvSpPr>
            <a:spLocks noGrp="1"/>
          </p:cNvSpPr>
          <p:nvPr>
            <p:ph type="sldNum" sz="quarter" idx="12"/>
          </p:nvPr>
        </p:nvSpPr>
        <p:spPr/>
        <p:txBody>
          <a:bodyPr/>
          <a:lstStyle/>
          <a:p>
            <a:fld id="{E8D30374-3DF5-4AB0-9304-C119405D49B4}" type="slidenum">
              <a:rPr lang="en-US" smtClean="0"/>
              <a:t>‹#›</a:t>
            </a:fld>
            <a:endParaRPr lang="en-US"/>
          </a:p>
        </p:txBody>
      </p:sp>
    </p:spTree>
    <p:extLst>
      <p:ext uri="{BB962C8B-B14F-4D97-AF65-F5344CB8AC3E}">
        <p14:creationId xmlns:p14="http://schemas.microsoft.com/office/powerpoint/2010/main" val="1821004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340F4B-7ABA-C22F-D0C0-4A170955A2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BB5C1AE-3617-9881-9B88-7248420A69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197478-1EBA-808E-3B55-5CFC0D357B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F69D496-FBE2-4ADC-9CB0-CF3E496D9168}" type="datetimeFigureOut">
              <a:rPr lang="en-US" smtClean="0"/>
              <a:t>7/27/2026</a:t>
            </a:fld>
            <a:endParaRPr lang="en-US"/>
          </a:p>
        </p:txBody>
      </p:sp>
      <p:sp>
        <p:nvSpPr>
          <p:cNvPr id="5" name="Footer Placeholder 4">
            <a:extLst>
              <a:ext uri="{FF2B5EF4-FFF2-40B4-BE49-F238E27FC236}">
                <a16:creationId xmlns:a16="http://schemas.microsoft.com/office/drawing/2014/main" id="{961A682E-4793-CE5C-84B8-B82E3C7362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11499B2-96DE-0640-3102-B2271C1E50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8D30374-3DF5-4AB0-9304-C119405D49B4}" type="slidenum">
              <a:rPr lang="en-US" smtClean="0"/>
              <a:t>‹#›</a:t>
            </a:fld>
            <a:endParaRPr lang="en-US"/>
          </a:p>
        </p:txBody>
      </p:sp>
    </p:spTree>
    <p:extLst>
      <p:ext uri="{BB962C8B-B14F-4D97-AF65-F5344CB8AC3E}">
        <p14:creationId xmlns:p14="http://schemas.microsoft.com/office/powerpoint/2010/main" val="40960759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9" name="Rectangle 198">
            <a:extLst>
              <a:ext uri="{FF2B5EF4-FFF2-40B4-BE49-F238E27FC236}">
                <a16:creationId xmlns:a16="http://schemas.microsoft.com/office/drawing/2014/main" id="{84524344-6823-49EA-89D4-E36A82A9F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3034DB-3836-8D57-A921-BF63B5BD0971}"/>
              </a:ext>
            </a:extLst>
          </p:cNvPr>
          <p:cNvSpPr>
            <a:spLocks noGrp="1"/>
          </p:cNvSpPr>
          <p:nvPr>
            <p:ph type="ctrTitle"/>
          </p:nvPr>
        </p:nvSpPr>
        <p:spPr>
          <a:xfrm>
            <a:off x="1716088" y="1354820"/>
            <a:ext cx="8748712" cy="2369988"/>
          </a:xfrm>
        </p:spPr>
        <p:txBody>
          <a:bodyPr>
            <a:normAutofit/>
          </a:bodyPr>
          <a:lstStyle/>
          <a:p>
            <a:pPr algn="l"/>
            <a:r>
              <a:rPr lang="en-US" sz="7200" dirty="0">
                <a:solidFill>
                  <a:srgbClr val="C00000"/>
                </a:solidFill>
              </a:rPr>
              <a:t>AIA Leadership Training</a:t>
            </a:r>
          </a:p>
        </p:txBody>
      </p:sp>
      <p:sp>
        <p:nvSpPr>
          <p:cNvPr id="3" name="Subtitle 2">
            <a:extLst>
              <a:ext uri="{FF2B5EF4-FFF2-40B4-BE49-F238E27FC236}">
                <a16:creationId xmlns:a16="http://schemas.microsoft.com/office/drawing/2014/main" id="{BDC90B64-8E5F-37E7-6DD2-AA34DE9AECCA}"/>
              </a:ext>
            </a:extLst>
          </p:cNvPr>
          <p:cNvSpPr>
            <a:spLocks noGrp="1"/>
          </p:cNvSpPr>
          <p:nvPr>
            <p:ph type="subTitle" idx="1"/>
          </p:nvPr>
        </p:nvSpPr>
        <p:spPr>
          <a:xfrm>
            <a:off x="1712914" y="4105804"/>
            <a:ext cx="7866062" cy="1920136"/>
          </a:xfrm>
        </p:spPr>
        <p:txBody>
          <a:bodyPr wrap="square">
            <a:normAutofit/>
          </a:bodyPr>
          <a:lstStyle/>
          <a:p>
            <a:pPr algn="l"/>
            <a:r>
              <a:rPr lang="en-US" sz="4000" dirty="0">
                <a:solidFill>
                  <a:srgbClr val="C00000"/>
                </a:solidFill>
              </a:rPr>
              <a:t>It’s Time To Tee Up</a:t>
            </a:r>
          </a:p>
        </p:txBody>
      </p:sp>
      <p:grpSp>
        <p:nvGrpSpPr>
          <p:cNvPr id="200" name="Group 199">
            <a:extLst>
              <a:ext uri="{FF2B5EF4-FFF2-40B4-BE49-F238E27FC236}">
                <a16:creationId xmlns:a16="http://schemas.microsoft.com/office/drawing/2014/main" id="{83F0465A-8953-42AC-8F67-7B9A54E660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142518"/>
            <a:ext cx="10455568" cy="715482"/>
            <a:chOff x="0" y="6142518"/>
            <a:chExt cx="10455568" cy="715482"/>
          </a:xfrm>
          <a:effectLst>
            <a:outerShdw blurRad="381000" dist="152400" dir="16200000" algn="ctr" rotWithShape="0">
              <a:srgbClr val="000000">
                <a:alpha val="10000"/>
              </a:srgbClr>
            </a:outerShdw>
          </a:effectLst>
        </p:grpSpPr>
        <p:sp>
          <p:nvSpPr>
            <p:cNvPr id="11" name="Freeform: Shape 10">
              <a:extLst>
                <a:ext uri="{FF2B5EF4-FFF2-40B4-BE49-F238E27FC236}">
                  <a16:creationId xmlns:a16="http://schemas.microsoft.com/office/drawing/2014/main" id="{50CE1BBA-977A-4210-A80D-8A0BAAA18B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17789" y="6848400"/>
              <a:ext cx="153399" cy="9600"/>
            </a:xfrm>
            <a:custGeom>
              <a:avLst/>
              <a:gdLst>
                <a:gd name="connsiteX0" fmla="*/ 92746 w 153399"/>
                <a:gd name="connsiteY0" fmla="*/ 43 h 9600"/>
                <a:gd name="connsiteX1" fmla="*/ 144918 w 153399"/>
                <a:gd name="connsiteY1" fmla="*/ 6433 h 9600"/>
                <a:gd name="connsiteX2" fmla="*/ 153399 w 153399"/>
                <a:gd name="connsiteY2" fmla="*/ 9600 h 9600"/>
                <a:gd name="connsiteX3" fmla="*/ 0 w 153399"/>
                <a:gd name="connsiteY3" fmla="*/ 9600 h 9600"/>
                <a:gd name="connsiteX4" fmla="*/ 26678 w 153399"/>
                <a:gd name="connsiteY4" fmla="*/ 6286 h 9600"/>
                <a:gd name="connsiteX5" fmla="*/ 92746 w 153399"/>
                <a:gd name="connsiteY5" fmla="*/ 43 h 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3399" h="9600">
                  <a:moveTo>
                    <a:pt x="92746" y="43"/>
                  </a:moveTo>
                  <a:cubicBezTo>
                    <a:pt x="111004" y="-358"/>
                    <a:pt x="128295" y="2072"/>
                    <a:pt x="144918" y="6433"/>
                  </a:cubicBezTo>
                  <a:lnTo>
                    <a:pt x="153399" y="9600"/>
                  </a:lnTo>
                  <a:lnTo>
                    <a:pt x="0" y="9600"/>
                  </a:lnTo>
                  <a:lnTo>
                    <a:pt x="26678" y="6286"/>
                  </a:lnTo>
                  <a:cubicBezTo>
                    <a:pt x="48667" y="3255"/>
                    <a:pt x="70647" y="552"/>
                    <a:pt x="92746" y="43"/>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01" name="Group 200">
              <a:extLst>
                <a:ext uri="{FF2B5EF4-FFF2-40B4-BE49-F238E27FC236}">
                  <a16:creationId xmlns:a16="http://schemas.microsoft.com/office/drawing/2014/main" id="{71E1A328-D621-4993-B11B-011ED169AC9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flipH="1">
              <a:off x="0" y="6142518"/>
              <a:ext cx="10455568" cy="715481"/>
              <a:chOff x="0" y="0"/>
              <a:chExt cx="10455568" cy="715481"/>
            </a:xfrm>
          </p:grpSpPr>
          <p:sp>
            <p:nvSpPr>
              <p:cNvPr id="13" name="Freeform: Shape 12">
                <a:extLst>
                  <a:ext uri="{FF2B5EF4-FFF2-40B4-BE49-F238E27FC236}">
                    <a16:creationId xmlns:a16="http://schemas.microsoft.com/office/drawing/2014/main" id="{41D2543A-0A6F-4980-98CA-658AA8EEA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
                <a:ext cx="10455568" cy="715479"/>
              </a:xfrm>
              <a:custGeom>
                <a:avLst/>
                <a:gdLst>
                  <a:gd name="connsiteX0" fmla="*/ 0 w 10455568"/>
                  <a:gd name="connsiteY0" fmla="*/ 0 h 715479"/>
                  <a:gd name="connsiteX1" fmla="*/ 10455568 w 10455568"/>
                  <a:gd name="connsiteY1" fmla="*/ 0 h 715479"/>
                  <a:gd name="connsiteX2" fmla="*/ 10434629 w 10455568"/>
                  <a:gd name="connsiteY2" fmla="*/ 8947 h 715479"/>
                  <a:gd name="connsiteX3" fmla="*/ 10249341 w 10455568"/>
                  <a:gd name="connsiteY3" fmla="*/ 73146 h 715479"/>
                  <a:gd name="connsiteX4" fmla="*/ 10172148 w 10455568"/>
                  <a:gd name="connsiteY4" fmla="*/ 103170 h 715479"/>
                  <a:gd name="connsiteX5" fmla="*/ 9994576 w 10455568"/>
                  <a:gd name="connsiteY5" fmla="*/ 156647 h 715479"/>
                  <a:gd name="connsiteX6" fmla="*/ 9894474 w 10455568"/>
                  <a:gd name="connsiteY6" fmla="*/ 192604 h 715479"/>
                  <a:gd name="connsiteX7" fmla="*/ 9647603 w 10455568"/>
                  <a:gd name="connsiteY7" fmla="*/ 242354 h 715479"/>
                  <a:gd name="connsiteX8" fmla="*/ 9392533 w 10455568"/>
                  <a:gd name="connsiteY8" fmla="*/ 291498 h 715479"/>
                  <a:gd name="connsiteX9" fmla="*/ 9252019 w 10455568"/>
                  <a:gd name="connsiteY9" fmla="*/ 311564 h 715479"/>
                  <a:gd name="connsiteX10" fmla="*/ 9129899 w 10455568"/>
                  <a:gd name="connsiteY10" fmla="*/ 336497 h 715479"/>
                  <a:gd name="connsiteX11" fmla="*/ 9023312 w 10455568"/>
                  <a:gd name="connsiteY11" fmla="*/ 354253 h 715479"/>
                  <a:gd name="connsiteX12" fmla="*/ 8853949 w 10455568"/>
                  <a:gd name="connsiteY12" fmla="*/ 387064 h 715479"/>
                  <a:gd name="connsiteX13" fmla="*/ 8783278 w 10455568"/>
                  <a:gd name="connsiteY13" fmla="*/ 397418 h 715479"/>
                  <a:gd name="connsiteX14" fmla="*/ 8615640 w 10455568"/>
                  <a:gd name="connsiteY14" fmla="*/ 408552 h 715479"/>
                  <a:gd name="connsiteX15" fmla="*/ 8557154 w 10455568"/>
                  <a:gd name="connsiteY15" fmla="*/ 409627 h 715479"/>
                  <a:gd name="connsiteX16" fmla="*/ 8442474 w 10455568"/>
                  <a:gd name="connsiteY16" fmla="*/ 381318 h 715479"/>
                  <a:gd name="connsiteX17" fmla="*/ 8428959 w 10455568"/>
                  <a:gd name="connsiteY17" fmla="*/ 379618 h 715479"/>
                  <a:gd name="connsiteX18" fmla="*/ 8354329 w 10455568"/>
                  <a:gd name="connsiteY18" fmla="*/ 370428 h 715479"/>
                  <a:gd name="connsiteX19" fmla="*/ 8313705 w 10455568"/>
                  <a:gd name="connsiteY19" fmla="*/ 368535 h 715479"/>
                  <a:gd name="connsiteX20" fmla="*/ 8158571 w 10455568"/>
                  <a:gd name="connsiteY20" fmla="*/ 349396 h 715479"/>
                  <a:gd name="connsiteX21" fmla="*/ 8069467 w 10455568"/>
                  <a:gd name="connsiteY21" fmla="*/ 341485 h 715479"/>
                  <a:gd name="connsiteX22" fmla="*/ 7998265 w 10455568"/>
                  <a:gd name="connsiteY22" fmla="*/ 348379 h 715479"/>
                  <a:gd name="connsiteX23" fmla="*/ 7873167 w 10455568"/>
                  <a:gd name="connsiteY23" fmla="*/ 359529 h 715479"/>
                  <a:gd name="connsiteX24" fmla="*/ 7833600 w 10455568"/>
                  <a:gd name="connsiteY24" fmla="*/ 368926 h 715479"/>
                  <a:gd name="connsiteX25" fmla="*/ 7651338 w 10455568"/>
                  <a:gd name="connsiteY25" fmla="*/ 362121 h 715479"/>
                  <a:gd name="connsiteX26" fmla="*/ 7548003 w 10455568"/>
                  <a:gd name="connsiteY26" fmla="*/ 367710 h 715479"/>
                  <a:gd name="connsiteX27" fmla="*/ 7430093 w 10455568"/>
                  <a:gd name="connsiteY27" fmla="*/ 351855 h 715479"/>
                  <a:gd name="connsiteX28" fmla="*/ 7396245 w 10455568"/>
                  <a:gd name="connsiteY28" fmla="*/ 355328 h 715479"/>
                  <a:gd name="connsiteX29" fmla="*/ 7358394 w 10455568"/>
                  <a:gd name="connsiteY29" fmla="*/ 359950 h 715479"/>
                  <a:gd name="connsiteX30" fmla="*/ 7241933 w 10455568"/>
                  <a:gd name="connsiteY30" fmla="*/ 369637 h 715479"/>
                  <a:gd name="connsiteX31" fmla="*/ 7171767 w 10455568"/>
                  <a:gd name="connsiteY31" fmla="*/ 383160 h 715479"/>
                  <a:gd name="connsiteX32" fmla="*/ 7036569 w 10455568"/>
                  <a:gd name="connsiteY32" fmla="*/ 387132 h 715479"/>
                  <a:gd name="connsiteX33" fmla="*/ 6987200 w 10455568"/>
                  <a:gd name="connsiteY33" fmla="*/ 398073 h 715479"/>
                  <a:gd name="connsiteX34" fmla="*/ 6861115 w 10455568"/>
                  <a:gd name="connsiteY34" fmla="*/ 407542 h 715479"/>
                  <a:gd name="connsiteX35" fmla="*/ 6747718 w 10455568"/>
                  <a:gd name="connsiteY35" fmla="*/ 410900 h 715479"/>
                  <a:gd name="connsiteX36" fmla="*/ 6638839 w 10455568"/>
                  <a:gd name="connsiteY36" fmla="*/ 420654 h 715479"/>
                  <a:gd name="connsiteX37" fmla="*/ 6561486 w 10455568"/>
                  <a:gd name="connsiteY37" fmla="*/ 435540 h 715479"/>
                  <a:gd name="connsiteX38" fmla="*/ 6477200 w 10455568"/>
                  <a:gd name="connsiteY38" fmla="*/ 447113 h 715479"/>
                  <a:gd name="connsiteX39" fmla="*/ 6246111 w 10455568"/>
                  <a:gd name="connsiteY39" fmla="*/ 497537 h 715479"/>
                  <a:gd name="connsiteX40" fmla="*/ 6202328 w 10455568"/>
                  <a:gd name="connsiteY40" fmla="*/ 492074 h 715479"/>
                  <a:gd name="connsiteX41" fmla="*/ 5956458 w 10455568"/>
                  <a:gd name="connsiteY41" fmla="*/ 500965 h 715479"/>
                  <a:gd name="connsiteX42" fmla="*/ 5903139 w 10455568"/>
                  <a:gd name="connsiteY42" fmla="*/ 505186 h 715479"/>
                  <a:gd name="connsiteX43" fmla="*/ 5757547 w 10455568"/>
                  <a:gd name="connsiteY43" fmla="*/ 480730 h 715479"/>
                  <a:gd name="connsiteX44" fmla="*/ 5540270 w 10455568"/>
                  <a:gd name="connsiteY44" fmla="*/ 550023 h 715479"/>
                  <a:gd name="connsiteX45" fmla="*/ 5338128 w 10455568"/>
                  <a:gd name="connsiteY45" fmla="*/ 631974 h 715479"/>
                  <a:gd name="connsiteX46" fmla="*/ 5312622 w 10455568"/>
                  <a:gd name="connsiteY46" fmla="*/ 642454 h 715479"/>
                  <a:gd name="connsiteX47" fmla="*/ 5239393 w 10455568"/>
                  <a:gd name="connsiteY47" fmla="*/ 662307 h 715479"/>
                  <a:gd name="connsiteX48" fmla="*/ 5147821 w 10455568"/>
                  <a:gd name="connsiteY48" fmla="*/ 673791 h 715479"/>
                  <a:gd name="connsiteX49" fmla="*/ 5032111 w 10455568"/>
                  <a:gd name="connsiteY49" fmla="*/ 694497 h 715479"/>
                  <a:gd name="connsiteX50" fmla="*/ 4937648 w 10455568"/>
                  <a:gd name="connsiteY50" fmla="*/ 684913 h 715479"/>
                  <a:gd name="connsiteX51" fmla="*/ 4805529 w 10455568"/>
                  <a:gd name="connsiteY51" fmla="*/ 670032 h 715479"/>
                  <a:gd name="connsiteX52" fmla="*/ 4681029 w 10455568"/>
                  <a:gd name="connsiteY52" fmla="*/ 655792 h 715479"/>
                  <a:gd name="connsiteX53" fmla="*/ 4643990 w 10455568"/>
                  <a:gd name="connsiteY53" fmla="*/ 685120 h 715479"/>
                  <a:gd name="connsiteX54" fmla="*/ 4585542 w 10455568"/>
                  <a:gd name="connsiteY54" fmla="*/ 712411 h 715479"/>
                  <a:gd name="connsiteX55" fmla="*/ 4516947 w 10455568"/>
                  <a:gd name="connsiteY55" fmla="*/ 689117 h 715479"/>
                  <a:gd name="connsiteX56" fmla="*/ 4356995 w 10455568"/>
                  <a:gd name="connsiteY56" fmla="*/ 642048 h 715479"/>
                  <a:gd name="connsiteX57" fmla="*/ 4258219 w 10455568"/>
                  <a:gd name="connsiteY57" fmla="*/ 646156 h 715479"/>
                  <a:gd name="connsiteX58" fmla="*/ 4042233 w 10455568"/>
                  <a:gd name="connsiteY58" fmla="*/ 636117 h 715479"/>
                  <a:gd name="connsiteX59" fmla="*/ 3899777 w 10455568"/>
                  <a:gd name="connsiteY59" fmla="*/ 610576 h 715479"/>
                  <a:gd name="connsiteX60" fmla="*/ 3796441 w 10455568"/>
                  <a:gd name="connsiteY60" fmla="*/ 577707 h 715479"/>
                  <a:gd name="connsiteX61" fmla="*/ 3648774 w 10455568"/>
                  <a:gd name="connsiteY61" fmla="*/ 535623 h 715479"/>
                  <a:gd name="connsiteX62" fmla="*/ 3502227 w 10455568"/>
                  <a:gd name="connsiteY62" fmla="*/ 518518 h 715479"/>
                  <a:gd name="connsiteX63" fmla="*/ 3395228 w 10455568"/>
                  <a:gd name="connsiteY63" fmla="*/ 491723 h 715479"/>
                  <a:gd name="connsiteX64" fmla="*/ 3265757 w 10455568"/>
                  <a:gd name="connsiteY64" fmla="*/ 477242 h 715479"/>
                  <a:gd name="connsiteX65" fmla="*/ 3158404 w 10455568"/>
                  <a:gd name="connsiteY65" fmla="*/ 483689 h 715479"/>
                  <a:gd name="connsiteX66" fmla="*/ 2990483 w 10455568"/>
                  <a:gd name="connsiteY66" fmla="*/ 499212 h 715479"/>
                  <a:gd name="connsiteX67" fmla="*/ 2779802 w 10455568"/>
                  <a:gd name="connsiteY67" fmla="*/ 443069 h 715479"/>
                  <a:gd name="connsiteX68" fmla="*/ 2695508 w 10455568"/>
                  <a:gd name="connsiteY68" fmla="*/ 433082 h 715479"/>
                  <a:gd name="connsiteX69" fmla="*/ 2616713 w 10455568"/>
                  <a:gd name="connsiteY69" fmla="*/ 431172 h 715479"/>
                  <a:gd name="connsiteX70" fmla="*/ 2447364 w 10455568"/>
                  <a:gd name="connsiteY70" fmla="*/ 395810 h 715479"/>
                  <a:gd name="connsiteX71" fmla="*/ 2378751 w 10455568"/>
                  <a:gd name="connsiteY71" fmla="*/ 385044 h 715479"/>
                  <a:gd name="connsiteX72" fmla="*/ 2284230 w 10455568"/>
                  <a:gd name="connsiteY72" fmla="*/ 391782 h 715479"/>
                  <a:gd name="connsiteX73" fmla="*/ 2110801 w 10455568"/>
                  <a:gd name="connsiteY73" fmla="*/ 382042 h 715479"/>
                  <a:gd name="connsiteX74" fmla="*/ 1934854 w 10455568"/>
                  <a:gd name="connsiteY74" fmla="*/ 331108 h 715479"/>
                  <a:gd name="connsiteX75" fmla="*/ 1862479 w 10455568"/>
                  <a:gd name="connsiteY75" fmla="*/ 342158 h 715479"/>
                  <a:gd name="connsiteX76" fmla="*/ 1836283 w 10455568"/>
                  <a:gd name="connsiteY76" fmla="*/ 342488 h 715479"/>
                  <a:gd name="connsiteX77" fmla="*/ 1599327 w 10455568"/>
                  <a:gd name="connsiteY77" fmla="*/ 323970 h 715479"/>
                  <a:gd name="connsiteX78" fmla="*/ 1575578 w 10455568"/>
                  <a:gd name="connsiteY78" fmla="*/ 321802 h 715479"/>
                  <a:gd name="connsiteX79" fmla="*/ 1463288 w 10455568"/>
                  <a:gd name="connsiteY79" fmla="*/ 298576 h 715479"/>
                  <a:gd name="connsiteX80" fmla="*/ 1184165 w 10455568"/>
                  <a:gd name="connsiteY80" fmla="*/ 298373 h 715479"/>
                  <a:gd name="connsiteX81" fmla="*/ 1166899 w 10455568"/>
                  <a:gd name="connsiteY81" fmla="*/ 297220 h 715479"/>
                  <a:gd name="connsiteX82" fmla="*/ 1074855 w 10455568"/>
                  <a:gd name="connsiteY82" fmla="*/ 318934 h 715479"/>
                  <a:gd name="connsiteX83" fmla="*/ 1030232 w 10455568"/>
                  <a:gd name="connsiteY83" fmla="*/ 343829 h 715479"/>
                  <a:gd name="connsiteX84" fmla="*/ 959854 w 10455568"/>
                  <a:gd name="connsiteY84" fmla="*/ 371351 h 715479"/>
                  <a:gd name="connsiteX85" fmla="*/ 887350 w 10455568"/>
                  <a:gd name="connsiteY85" fmla="*/ 384742 h 715479"/>
                  <a:gd name="connsiteX86" fmla="*/ 762349 w 10455568"/>
                  <a:gd name="connsiteY86" fmla="*/ 358882 h 715479"/>
                  <a:gd name="connsiteX87" fmla="*/ 717454 w 10455568"/>
                  <a:gd name="connsiteY87" fmla="*/ 358448 h 715479"/>
                  <a:gd name="connsiteX88" fmla="*/ 616859 w 10455568"/>
                  <a:gd name="connsiteY88" fmla="*/ 348700 h 715479"/>
                  <a:gd name="connsiteX89" fmla="*/ 529939 w 10455568"/>
                  <a:gd name="connsiteY89" fmla="*/ 355789 h 715479"/>
                  <a:gd name="connsiteX90" fmla="*/ 461851 w 10455568"/>
                  <a:gd name="connsiteY90" fmla="*/ 386945 h 715479"/>
                  <a:gd name="connsiteX91" fmla="*/ 360707 w 10455568"/>
                  <a:gd name="connsiteY91" fmla="*/ 399082 h 715479"/>
                  <a:gd name="connsiteX92" fmla="*/ 293863 w 10455568"/>
                  <a:gd name="connsiteY92" fmla="*/ 384410 h 715479"/>
                  <a:gd name="connsiteX93" fmla="*/ 280347 w 10455568"/>
                  <a:gd name="connsiteY93" fmla="*/ 382711 h 715479"/>
                  <a:gd name="connsiteX94" fmla="*/ 108881 w 10455568"/>
                  <a:gd name="connsiteY94" fmla="*/ 393231 h 715479"/>
                  <a:gd name="connsiteX95" fmla="*/ 53435 w 10455568"/>
                  <a:gd name="connsiteY95" fmla="*/ 397222 h 715479"/>
                  <a:gd name="connsiteX96" fmla="*/ 0 w 10455568"/>
                  <a:gd name="connsiteY96" fmla="*/ 409348 h 71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10455568" h="715479">
                    <a:moveTo>
                      <a:pt x="0" y="0"/>
                    </a:moveTo>
                    <a:lnTo>
                      <a:pt x="10455568" y="0"/>
                    </a:lnTo>
                    <a:lnTo>
                      <a:pt x="10434629" y="8947"/>
                    </a:lnTo>
                    <a:cubicBezTo>
                      <a:pt x="10373917" y="32898"/>
                      <a:pt x="10311087" y="51455"/>
                      <a:pt x="10249341" y="73146"/>
                    </a:cubicBezTo>
                    <a:cubicBezTo>
                      <a:pt x="10223176" y="82504"/>
                      <a:pt x="10198388" y="94974"/>
                      <a:pt x="10172148" y="103170"/>
                    </a:cubicBezTo>
                    <a:cubicBezTo>
                      <a:pt x="10113395" y="121743"/>
                      <a:pt x="10053617" y="138053"/>
                      <a:pt x="9994576" y="156647"/>
                    </a:cubicBezTo>
                    <a:cubicBezTo>
                      <a:pt x="9960929" y="167389"/>
                      <a:pt x="9928899" y="184724"/>
                      <a:pt x="9894474" y="192604"/>
                    </a:cubicBezTo>
                    <a:cubicBezTo>
                      <a:pt x="9812718" y="211289"/>
                      <a:pt x="9730121" y="226242"/>
                      <a:pt x="9647603" y="242354"/>
                    </a:cubicBezTo>
                    <a:cubicBezTo>
                      <a:pt x="9562500" y="258935"/>
                      <a:pt x="9477721" y="276078"/>
                      <a:pt x="9392533" y="291498"/>
                    </a:cubicBezTo>
                    <a:cubicBezTo>
                      <a:pt x="9345891" y="299632"/>
                      <a:pt x="9298681" y="303723"/>
                      <a:pt x="9252019" y="311564"/>
                    </a:cubicBezTo>
                    <a:cubicBezTo>
                      <a:pt x="9211115" y="318433"/>
                      <a:pt x="9170740" y="328758"/>
                      <a:pt x="9129899" y="336497"/>
                    </a:cubicBezTo>
                    <a:cubicBezTo>
                      <a:pt x="9094507" y="342987"/>
                      <a:pt x="9058706" y="347759"/>
                      <a:pt x="9023312" y="354253"/>
                    </a:cubicBezTo>
                    <a:cubicBezTo>
                      <a:pt x="8966639" y="364814"/>
                      <a:pt x="8910315" y="376230"/>
                      <a:pt x="8853949" y="387064"/>
                    </a:cubicBezTo>
                    <a:cubicBezTo>
                      <a:pt x="8830350" y="391295"/>
                      <a:pt x="8805902" y="400245"/>
                      <a:pt x="8783278" y="397418"/>
                    </a:cubicBezTo>
                    <a:cubicBezTo>
                      <a:pt x="8726267" y="390232"/>
                      <a:pt x="8671093" y="397198"/>
                      <a:pt x="8615640" y="408552"/>
                    </a:cubicBezTo>
                    <a:cubicBezTo>
                      <a:pt x="8596680" y="412471"/>
                      <a:pt x="8576049" y="413291"/>
                      <a:pt x="8557154" y="409627"/>
                    </a:cubicBezTo>
                    <a:cubicBezTo>
                      <a:pt x="8518491" y="402356"/>
                      <a:pt x="8480716" y="390947"/>
                      <a:pt x="8442474" y="381318"/>
                    </a:cubicBezTo>
                    <a:cubicBezTo>
                      <a:pt x="8438313" y="380145"/>
                      <a:pt x="8433365" y="380189"/>
                      <a:pt x="8428959" y="379618"/>
                    </a:cubicBezTo>
                    <a:cubicBezTo>
                      <a:pt x="8403970" y="376366"/>
                      <a:pt x="8379279" y="373098"/>
                      <a:pt x="8354329" y="370428"/>
                    </a:cubicBezTo>
                    <a:cubicBezTo>
                      <a:pt x="8340833" y="369017"/>
                      <a:pt x="8327184" y="369657"/>
                      <a:pt x="8313705" y="368535"/>
                    </a:cubicBezTo>
                    <a:cubicBezTo>
                      <a:pt x="8261532" y="363935"/>
                      <a:pt x="8205623" y="381441"/>
                      <a:pt x="8158571" y="349396"/>
                    </a:cubicBezTo>
                    <a:cubicBezTo>
                      <a:pt x="8128030" y="328752"/>
                      <a:pt x="8100257" y="335890"/>
                      <a:pt x="8069467" y="341485"/>
                    </a:cubicBezTo>
                    <a:cubicBezTo>
                      <a:pt x="8046153" y="345696"/>
                      <a:pt x="8022024" y="346466"/>
                      <a:pt x="7998265" y="348379"/>
                    </a:cubicBezTo>
                    <a:cubicBezTo>
                      <a:pt x="7956565" y="352093"/>
                      <a:pt x="7914826" y="355232"/>
                      <a:pt x="7873167" y="359529"/>
                    </a:cubicBezTo>
                    <a:cubicBezTo>
                      <a:pt x="7859864" y="361016"/>
                      <a:pt x="7846730" y="369197"/>
                      <a:pt x="7833600" y="368926"/>
                    </a:cubicBezTo>
                    <a:cubicBezTo>
                      <a:pt x="7772906" y="367528"/>
                      <a:pt x="7711993" y="362939"/>
                      <a:pt x="7651338" y="362121"/>
                    </a:cubicBezTo>
                    <a:cubicBezTo>
                      <a:pt x="7616924" y="361556"/>
                      <a:pt x="7582209" y="369456"/>
                      <a:pt x="7548003" y="367710"/>
                    </a:cubicBezTo>
                    <a:cubicBezTo>
                      <a:pt x="7508539" y="365739"/>
                      <a:pt x="7469448" y="356458"/>
                      <a:pt x="7430093" y="351855"/>
                    </a:cubicBezTo>
                    <a:cubicBezTo>
                      <a:pt x="7419227" y="350559"/>
                      <a:pt x="7407516" y="353979"/>
                      <a:pt x="7396245" y="355328"/>
                    </a:cubicBezTo>
                    <a:cubicBezTo>
                      <a:pt x="7383524" y="356781"/>
                      <a:pt x="7371134" y="358791"/>
                      <a:pt x="7358394" y="359950"/>
                    </a:cubicBezTo>
                    <a:cubicBezTo>
                      <a:pt x="7319573" y="363179"/>
                      <a:pt x="7280655" y="364958"/>
                      <a:pt x="7241933" y="369637"/>
                    </a:cubicBezTo>
                    <a:cubicBezTo>
                      <a:pt x="7218235" y="372418"/>
                      <a:pt x="7194108" y="386008"/>
                      <a:pt x="7171767" y="383160"/>
                    </a:cubicBezTo>
                    <a:cubicBezTo>
                      <a:pt x="7126248" y="377813"/>
                      <a:pt x="7082583" y="399728"/>
                      <a:pt x="7036569" y="387132"/>
                    </a:cubicBezTo>
                    <a:cubicBezTo>
                      <a:pt x="7022328" y="383442"/>
                      <a:pt x="7003983" y="396347"/>
                      <a:pt x="6987200" y="398073"/>
                    </a:cubicBezTo>
                    <a:cubicBezTo>
                      <a:pt x="6945251" y="402388"/>
                      <a:pt x="6903183" y="404965"/>
                      <a:pt x="6861115" y="407542"/>
                    </a:cubicBezTo>
                    <a:cubicBezTo>
                      <a:pt x="6823394" y="409822"/>
                      <a:pt x="6784520" y="416550"/>
                      <a:pt x="6747718" y="410900"/>
                    </a:cubicBezTo>
                    <a:cubicBezTo>
                      <a:pt x="6709137" y="404791"/>
                      <a:pt x="6674999" y="408284"/>
                      <a:pt x="6638839" y="420654"/>
                    </a:cubicBezTo>
                    <a:cubicBezTo>
                      <a:pt x="6614066" y="429044"/>
                      <a:pt x="6587444" y="431733"/>
                      <a:pt x="6561486" y="435540"/>
                    </a:cubicBezTo>
                    <a:cubicBezTo>
                      <a:pt x="6533513" y="439778"/>
                      <a:pt x="6502069" y="435804"/>
                      <a:pt x="6477200" y="447113"/>
                    </a:cubicBezTo>
                    <a:cubicBezTo>
                      <a:pt x="6403159" y="480713"/>
                      <a:pt x="6325566" y="492119"/>
                      <a:pt x="6246111" y="497537"/>
                    </a:cubicBezTo>
                    <a:cubicBezTo>
                      <a:pt x="6231608" y="498524"/>
                      <a:pt x="6216540" y="495475"/>
                      <a:pt x="6202328" y="492074"/>
                    </a:cubicBezTo>
                    <a:cubicBezTo>
                      <a:pt x="6119346" y="471508"/>
                      <a:pt x="6038018" y="479381"/>
                      <a:pt x="5956458" y="500965"/>
                    </a:cubicBezTo>
                    <a:cubicBezTo>
                      <a:pt x="5939584" y="505613"/>
                      <a:pt x="5920486" y="507499"/>
                      <a:pt x="5903139" y="505186"/>
                    </a:cubicBezTo>
                    <a:cubicBezTo>
                      <a:pt x="5854306" y="498315"/>
                      <a:pt x="5806470" y="484677"/>
                      <a:pt x="5757547" y="480730"/>
                    </a:cubicBezTo>
                    <a:cubicBezTo>
                      <a:pt x="5676701" y="474297"/>
                      <a:pt x="5610121" y="519038"/>
                      <a:pt x="5540270" y="550023"/>
                    </a:cubicBezTo>
                    <a:cubicBezTo>
                      <a:pt x="5473801" y="579316"/>
                      <a:pt x="5419599" y="638949"/>
                      <a:pt x="5338128" y="631974"/>
                    </a:cubicBezTo>
                    <a:cubicBezTo>
                      <a:pt x="5329931" y="631367"/>
                      <a:pt x="5321476" y="639812"/>
                      <a:pt x="5312622" y="642454"/>
                    </a:cubicBezTo>
                    <a:cubicBezTo>
                      <a:pt x="5288350" y="649647"/>
                      <a:pt x="5264155" y="657994"/>
                      <a:pt x="5239393" y="662307"/>
                    </a:cubicBezTo>
                    <a:cubicBezTo>
                      <a:pt x="5209181" y="667862"/>
                      <a:pt x="5178072" y="668817"/>
                      <a:pt x="5147821" y="673791"/>
                    </a:cubicBezTo>
                    <a:cubicBezTo>
                      <a:pt x="5108908" y="679940"/>
                      <a:pt x="5070972" y="691848"/>
                      <a:pt x="5032111" y="694497"/>
                    </a:cubicBezTo>
                    <a:cubicBezTo>
                      <a:pt x="5000793" y="696632"/>
                      <a:pt x="4969032" y="688019"/>
                      <a:pt x="4937648" y="684913"/>
                    </a:cubicBezTo>
                    <a:cubicBezTo>
                      <a:pt x="4893363" y="680649"/>
                      <a:pt x="4845361" y="685962"/>
                      <a:pt x="4805529" y="670032"/>
                    </a:cubicBezTo>
                    <a:cubicBezTo>
                      <a:pt x="4763006" y="653119"/>
                      <a:pt x="4723244" y="646796"/>
                      <a:pt x="4681029" y="655792"/>
                    </a:cubicBezTo>
                    <a:cubicBezTo>
                      <a:pt x="4666957" y="658791"/>
                      <a:pt x="4649519" y="672217"/>
                      <a:pt x="4643990" y="685120"/>
                    </a:cubicBezTo>
                    <a:cubicBezTo>
                      <a:pt x="4631676" y="713928"/>
                      <a:pt x="4612585" y="720184"/>
                      <a:pt x="4585542" y="712411"/>
                    </a:cubicBezTo>
                    <a:cubicBezTo>
                      <a:pt x="4562077" y="705853"/>
                      <a:pt x="4533672" y="703713"/>
                      <a:pt x="4516947" y="689117"/>
                    </a:cubicBezTo>
                    <a:cubicBezTo>
                      <a:pt x="4469552" y="647774"/>
                      <a:pt x="4412904" y="650180"/>
                      <a:pt x="4356995" y="642048"/>
                    </a:cubicBezTo>
                    <a:cubicBezTo>
                      <a:pt x="4322867" y="637088"/>
                      <a:pt x="4291523" y="638934"/>
                      <a:pt x="4258219" y="646156"/>
                    </a:cubicBezTo>
                    <a:cubicBezTo>
                      <a:pt x="4185895" y="662159"/>
                      <a:pt x="4113776" y="651342"/>
                      <a:pt x="4042233" y="636117"/>
                    </a:cubicBezTo>
                    <a:cubicBezTo>
                      <a:pt x="3994923" y="625941"/>
                      <a:pt x="3946812" y="621063"/>
                      <a:pt x="3899777" y="610576"/>
                    </a:cubicBezTo>
                    <a:cubicBezTo>
                      <a:pt x="3864554" y="602488"/>
                      <a:pt x="3829196" y="592371"/>
                      <a:pt x="3796441" y="577707"/>
                    </a:cubicBezTo>
                    <a:cubicBezTo>
                      <a:pt x="3748937" y="556178"/>
                      <a:pt x="3706395" y="521788"/>
                      <a:pt x="3648774" y="535623"/>
                    </a:cubicBezTo>
                    <a:cubicBezTo>
                      <a:pt x="3598036" y="547820"/>
                      <a:pt x="3550396" y="532716"/>
                      <a:pt x="3502227" y="518518"/>
                    </a:cubicBezTo>
                    <a:cubicBezTo>
                      <a:pt x="3466848" y="508111"/>
                      <a:pt x="3431455" y="497410"/>
                      <a:pt x="3395228" y="491723"/>
                    </a:cubicBezTo>
                    <a:cubicBezTo>
                      <a:pt x="3352235" y="485040"/>
                      <a:pt x="3304663" y="492363"/>
                      <a:pt x="3265757" y="477242"/>
                    </a:cubicBezTo>
                    <a:cubicBezTo>
                      <a:pt x="3225052" y="461369"/>
                      <a:pt x="3193136" y="476075"/>
                      <a:pt x="3158404" y="483689"/>
                    </a:cubicBezTo>
                    <a:cubicBezTo>
                      <a:pt x="3102986" y="495623"/>
                      <a:pt x="3048333" y="514498"/>
                      <a:pt x="2990483" y="499212"/>
                    </a:cubicBezTo>
                    <a:cubicBezTo>
                      <a:pt x="2920173" y="480697"/>
                      <a:pt x="2850324" y="460405"/>
                      <a:pt x="2779802" y="443069"/>
                    </a:cubicBezTo>
                    <a:cubicBezTo>
                      <a:pt x="2752548" y="436477"/>
                      <a:pt x="2723606" y="434954"/>
                      <a:pt x="2695508" y="433082"/>
                    </a:cubicBezTo>
                    <a:cubicBezTo>
                      <a:pt x="2668903" y="431690"/>
                      <a:pt x="2637847" y="441965"/>
                      <a:pt x="2616713" y="431172"/>
                    </a:cubicBezTo>
                    <a:cubicBezTo>
                      <a:pt x="2562378" y="403411"/>
                      <a:pt x="2507687" y="391698"/>
                      <a:pt x="2447364" y="395810"/>
                    </a:cubicBezTo>
                    <a:cubicBezTo>
                      <a:pt x="2424744" y="397352"/>
                      <a:pt x="2401814" y="385802"/>
                      <a:pt x="2378751" y="385044"/>
                    </a:cubicBezTo>
                    <a:cubicBezTo>
                      <a:pt x="2347229" y="384281"/>
                      <a:pt x="2310735" y="378901"/>
                      <a:pt x="2284230" y="391782"/>
                    </a:cubicBezTo>
                    <a:cubicBezTo>
                      <a:pt x="2221919" y="422248"/>
                      <a:pt x="2168532" y="404037"/>
                      <a:pt x="2110801" y="382042"/>
                    </a:cubicBezTo>
                    <a:cubicBezTo>
                      <a:pt x="2053961" y="360279"/>
                      <a:pt x="1994577" y="343935"/>
                      <a:pt x="1934854" y="331108"/>
                    </a:cubicBezTo>
                    <a:cubicBezTo>
                      <a:pt x="1912400" y="326519"/>
                      <a:pt x="1886705" y="338470"/>
                      <a:pt x="1862479" y="342158"/>
                    </a:cubicBezTo>
                    <a:cubicBezTo>
                      <a:pt x="1853818" y="343333"/>
                      <a:pt x="1844309" y="344855"/>
                      <a:pt x="1836283" y="342488"/>
                    </a:cubicBezTo>
                    <a:cubicBezTo>
                      <a:pt x="1758698" y="319808"/>
                      <a:pt x="1680403" y="303878"/>
                      <a:pt x="1599327" y="323970"/>
                    </a:cubicBezTo>
                    <a:cubicBezTo>
                      <a:pt x="1591888" y="325937"/>
                      <a:pt x="1583257" y="323319"/>
                      <a:pt x="1575578" y="321802"/>
                    </a:cubicBezTo>
                    <a:cubicBezTo>
                      <a:pt x="1538035" y="313873"/>
                      <a:pt x="1500950" y="299795"/>
                      <a:pt x="1463288" y="298576"/>
                    </a:cubicBezTo>
                    <a:cubicBezTo>
                      <a:pt x="1370438" y="295582"/>
                      <a:pt x="1277384" y="298137"/>
                      <a:pt x="1184165" y="298373"/>
                    </a:cubicBezTo>
                    <a:cubicBezTo>
                      <a:pt x="1178344" y="298480"/>
                      <a:pt x="1172255" y="298896"/>
                      <a:pt x="1166899" y="297220"/>
                    </a:cubicBezTo>
                    <a:cubicBezTo>
                      <a:pt x="1131827" y="287082"/>
                      <a:pt x="1102238" y="293180"/>
                      <a:pt x="1074855" y="318934"/>
                    </a:cubicBezTo>
                    <a:cubicBezTo>
                      <a:pt x="1062808" y="330244"/>
                      <a:pt x="1045783" y="336940"/>
                      <a:pt x="1030232" y="343829"/>
                    </a:cubicBezTo>
                    <a:cubicBezTo>
                      <a:pt x="1007334" y="354132"/>
                      <a:pt x="983839" y="364180"/>
                      <a:pt x="959854" y="371351"/>
                    </a:cubicBezTo>
                    <a:cubicBezTo>
                      <a:pt x="936141" y="378210"/>
                      <a:pt x="910825" y="387219"/>
                      <a:pt x="887350" y="384742"/>
                    </a:cubicBezTo>
                    <a:cubicBezTo>
                      <a:pt x="845096" y="380339"/>
                      <a:pt x="804258" y="366810"/>
                      <a:pt x="762349" y="358882"/>
                    </a:cubicBezTo>
                    <a:cubicBezTo>
                      <a:pt x="747884" y="356082"/>
                      <a:pt x="732263" y="357732"/>
                      <a:pt x="717454" y="358448"/>
                    </a:cubicBezTo>
                    <a:cubicBezTo>
                      <a:pt x="683463" y="359893"/>
                      <a:pt x="649238" y="370675"/>
                      <a:pt x="616859" y="348700"/>
                    </a:cubicBezTo>
                    <a:cubicBezTo>
                      <a:pt x="586900" y="328019"/>
                      <a:pt x="558641" y="336644"/>
                      <a:pt x="529939" y="355789"/>
                    </a:cubicBezTo>
                    <a:cubicBezTo>
                      <a:pt x="509309" y="369433"/>
                      <a:pt x="485605" y="380664"/>
                      <a:pt x="461851" y="386945"/>
                    </a:cubicBezTo>
                    <a:cubicBezTo>
                      <a:pt x="429225" y="395576"/>
                      <a:pt x="396634" y="400422"/>
                      <a:pt x="360707" y="399082"/>
                    </a:cubicBezTo>
                    <a:cubicBezTo>
                      <a:pt x="335299" y="398193"/>
                      <a:pt x="314629" y="398437"/>
                      <a:pt x="293863" y="384410"/>
                    </a:cubicBezTo>
                    <a:cubicBezTo>
                      <a:pt x="290517" y="382308"/>
                      <a:pt x="284678" y="382122"/>
                      <a:pt x="280347" y="382711"/>
                    </a:cubicBezTo>
                    <a:cubicBezTo>
                      <a:pt x="223554" y="391535"/>
                      <a:pt x="166827" y="392780"/>
                      <a:pt x="108881" y="393231"/>
                    </a:cubicBezTo>
                    <a:cubicBezTo>
                      <a:pt x="90460" y="393322"/>
                      <a:pt x="71882" y="394571"/>
                      <a:pt x="53435" y="397222"/>
                    </a:cubicBezTo>
                    <a:lnTo>
                      <a:pt x="0" y="409348"/>
                    </a:lnTo>
                    <a:close/>
                  </a:path>
                </a:pathLst>
              </a:custGeom>
              <a:solidFill>
                <a:schemeClr val="l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Freeform: Shape 201">
                <a:extLst>
                  <a:ext uri="{FF2B5EF4-FFF2-40B4-BE49-F238E27FC236}">
                    <a16:creationId xmlns:a16="http://schemas.microsoft.com/office/drawing/2014/main" id="{3D0F2937-CF06-453C-B076-800064AEB4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0455568" cy="715479"/>
              </a:xfrm>
              <a:custGeom>
                <a:avLst/>
                <a:gdLst>
                  <a:gd name="connsiteX0" fmla="*/ 0 w 10455568"/>
                  <a:gd name="connsiteY0" fmla="*/ 0 h 715479"/>
                  <a:gd name="connsiteX1" fmla="*/ 10455568 w 10455568"/>
                  <a:gd name="connsiteY1" fmla="*/ 0 h 715479"/>
                  <a:gd name="connsiteX2" fmla="*/ 10434629 w 10455568"/>
                  <a:gd name="connsiteY2" fmla="*/ 8947 h 715479"/>
                  <a:gd name="connsiteX3" fmla="*/ 10249341 w 10455568"/>
                  <a:gd name="connsiteY3" fmla="*/ 73146 h 715479"/>
                  <a:gd name="connsiteX4" fmla="*/ 10172148 w 10455568"/>
                  <a:gd name="connsiteY4" fmla="*/ 103170 h 715479"/>
                  <a:gd name="connsiteX5" fmla="*/ 9994576 w 10455568"/>
                  <a:gd name="connsiteY5" fmla="*/ 156647 h 715479"/>
                  <a:gd name="connsiteX6" fmla="*/ 9894474 w 10455568"/>
                  <a:gd name="connsiteY6" fmla="*/ 192604 h 715479"/>
                  <a:gd name="connsiteX7" fmla="*/ 9647603 w 10455568"/>
                  <a:gd name="connsiteY7" fmla="*/ 242354 h 715479"/>
                  <a:gd name="connsiteX8" fmla="*/ 9392533 w 10455568"/>
                  <a:gd name="connsiteY8" fmla="*/ 291498 h 715479"/>
                  <a:gd name="connsiteX9" fmla="*/ 9252019 w 10455568"/>
                  <a:gd name="connsiteY9" fmla="*/ 311564 h 715479"/>
                  <a:gd name="connsiteX10" fmla="*/ 9129899 w 10455568"/>
                  <a:gd name="connsiteY10" fmla="*/ 336497 h 715479"/>
                  <a:gd name="connsiteX11" fmla="*/ 9023312 w 10455568"/>
                  <a:gd name="connsiteY11" fmla="*/ 354253 h 715479"/>
                  <a:gd name="connsiteX12" fmla="*/ 8853949 w 10455568"/>
                  <a:gd name="connsiteY12" fmla="*/ 387064 h 715479"/>
                  <a:gd name="connsiteX13" fmla="*/ 8783278 w 10455568"/>
                  <a:gd name="connsiteY13" fmla="*/ 397418 h 715479"/>
                  <a:gd name="connsiteX14" fmla="*/ 8615640 w 10455568"/>
                  <a:gd name="connsiteY14" fmla="*/ 408552 h 715479"/>
                  <a:gd name="connsiteX15" fmla="*/ 8557154 w 10455568"/>
                  <a:gd name="connsiteY15" fmla="*/ 409627 h 715479"/>
                  <a:gd name="connsiteX16" fmla="*/ 8442474 w 10455568"/>
                  <a:gd name="connsiteY16" fmla="*/ 381318 h 715479"/>
                  <a:gd name="connsiteX17" fmla="*/ 8428959 w 10455568"/>
                  <a:gd name="connsiteY17" fmla="*/ 379618 h 715479"/>
                  <a:gd name="connsiteX18" fmla="*/ 8354329 w 10455568"/>
                  <a:gd name="connsiteY18" fmla="*/ 370428 h 715479"/>
                  <a:gd name="connsiteX19" fmla="*/ 8313705 w 10455568"/>
                  <a:gd name="connsiteY19" fmla="*/ 368535 h 715479"/>
                  <a:gd name="connsiteX20" fmla="*/ 8158571 w 10455568"/>
                  <a:gd name="connsiteY20" fmla="*/ 349396 h 715479"/>
                  <a:gd name="connsiteX21" fmla="*/ 8069467 w 10455568"/>
                  <a:gd name="connsiteY21" fmla="*/ 341485 h 715479"/>
                  <a:gd name="connsiteX22" fmla="*/ 7998265 w 10455568"/>
                  <a:gd name="connsiteY22" fmla="*/ 348379 h 715479"/>
                  <a:gd name="connsiteX23" fmla="*/ 7873167 w 10455568"/>
                  <a:gd name="connsiteY23" fmla="*/ 359529 h 715479"/>
                  <a:gd name="connsiteX24" fmla="*/ 7833600 w 10455568"/>
                  <a:gd name="connsiteY24" fmla="*/ 368926 h 715479"/>
                  <a:gd name="connsiteX25" fmla="*/ 7651338 w 10455568"/>
                  <a:gd name="connsiteY25" fmla="*/ 362121 h 715479"/>
                  <a:gd name="connsiteX26" fmla="*/ 7548003 w 10455568"/>
                  <a:gd name="connsiteY26" fmla="*/ 367710 h 715479"/>
                  <a:gd name="connsiteX27" fmla="*/ 7430093 w 10455568"/>
                  <a:gd name="connsiteY27" fmla="*/ 351855 h 715479"/>
                  <a:gd name="connsiteX28" fmla="*/ 7396245 w 10455568"/>
                  <a:gd name="connsiteY28" fmla="*/ 355328 h 715479"/>
                  <a:gd name="connsiteX29" fmla="*/ 7358394 w 10455568"/>
                  <a:gd name="connsiteY29" fmla="*/ 359950 h 715479"/>
                  <a:gd name="connsiteX30" fmla="*/ 7241933 w 10455568"/>
                  <a:gd name="connsiteY30" fmla="*/ 369637 h 715479"/>
                  <a:gd name="connsiteX31" fmla="*/ 7171767 w 10455568"/>
                  <a:gd name="connsiteY31" fmla="*/ 383160 h 715479"/>
                  <a:gd name="connsiteX32" fmla="*/ 7036569 w 10455568"/>
                  <a:gd name="connsiteY32" fmla="*/ 387132 h 715479"/>
                  <a:gd name="connsiteX33" fmla="*/ 6987200 w 10455568"/>
                  <a:gd name="connsiteY33" fmla="*/ 398073 h 715479"/>
                  <a:gd name="connsiteX34" fmla="*/ 6861115 w 10455568"/>
                  <a:gd name="connsiteY34" fmla="*/ 407542 h 715479"/>
                  <a:gd name="connsiteX35" fmla="*/ 6747718 w 10455568"/>
                  <a:gd name="connsiteY35" fmla="*/ 410900 h 715479"/>
                  <a:gd name="connsiteX36" fmla="*/ 6638839 w 10455568"/>
                  <a:gd name="connsiteY36" fmla="*/ 420654 h 715479"/>
                  <a:gd name="connsiteX37" fmla="*/ 6561486 w 10455568"/>
                  <a:gd name="connsiteY37" fmla="*/ 435540 h 715479"/>
                  <a:gd name="connsiteX38" fmla="*/ 6477200 w 10455568"/>
                  <a:gd name="connsiteY38" fmla="*/ 447113 h 715479"/>
                  <a:gd name="connsiteX39" fmla="*/ 6246111 w 10455568"/>
                  <a:gd name="connsiteY39" fmla="*/ 497537 h 715479"/>
                  <a:gd name="connsiteX40" fmla="*/ 6202328 w 10455568"/>
                  <a:gd name="connsiteY40" fmla="*/ 492074 h 715479"/>
                  <a:gd name="connsiteX41" fmla="*/ 5956458 w 10455568"/>
                  <a:gd name="connsiteY41" fmla="*/ 500965 h 715479"/>
                  <a:gd name="connsiteX42" fmla="*/ 5903139 w 10455568"/>
                  <a:gd name="connsiteY42" fmla="*/ 505186 h 715479"/>
                  <a:gd name="connsiteX43" fmla="*/ 5757547 w 10455568"/>
                  <a:gd name="connsiteY43" fmla="*/ 480730 h 715479"/>
                  <a:gd name="connsiteX44" fmla="*/ 5540270 w 10455568"/>
                  <a:gd name="connsiteY44" fmla="*/ 550023 h 715479"/>
                  <a:gd name="connsiteX45" fmla="*/ 5338128 w 10455568"/>
                  <a:gd name="connsiteY45" fmla="*/ 631974 h 715479"/>
                  <a:gd name="connsiteX46" fmla="*/ 5312622 w 10455568"/>
                  <a:gd name="connsiteY46" fmla="*/ 642454 h 715479"/>
                  <a:gd name="connsiteX47" fmla="*/ 5239393 w 10455568"/>
                  <a:gd name="connsiteY47" fmla="*/ 662307 h 715479"/>
                  <a:gd name="connsiteX48" fmla="*/ 5147821 w 10455568"/>
                  <a:gd name="connsiteY48" fmla="*/ 673791 h 715479"/>
                  <a:gd name="connsiteX49" fmla="*/ 5032111 w 10455568"/>
                  <a:gd name="connsiteY49" fmla="*/ 694497 h 715479"/>
                  <a:gd name="connsiteX50" fmla="*/ 4937648 w 10455568"/>
                  <a:gd name="connsiteY50" fmla="*/ 684913 h 715479"/>
                  <a:gd name="connsiteX51" fmla="*/ 4805529 w 10455568"/>
                  <a:gd name="connsiteY51" fmla="*/ 670032 h 715479"/>
                  <a:gd name="connsiteX52" fmla="*/ 4681029 w 10455568"/>
                  <a:gd name="connsiteY52" fmla="*/ 655792 h 715479"/>
                  <a:gd name="connsiteX53" fmla="*/ 4643990 w 10455568"/>
                  <a:gd name="connsiteY53" fmla="*/ 685120 h 715479"/>
                  <a:gd name="connsiteX54" fmla="*/ 4585542 w 10455568"/>
                  <a:gd name="connsiteY54" fmla="*/ 712411 h 715479"/>
                  <a:gd name="connsiteX55" fmla="*/ 4516947 w 10455568"/>
                  <a:gd name="connsiteY55" fmla="*/ 689117 h 715479"/>
                  <a:gd name="connsiteX56" fmla="*/ 4356995 w 10455568"/>
                  <a:gd name="connsiteY56" fmla="*/ 642048 h 715479"/>
                  <a:gd name="connsiteX57" fmla="*/ 4258219 w 10455568"/>
                  <a:gd name="connsiteY57" fmla="*/ 646156 h 715479"/>
                  <a:gd name="connsiteX58" fmla="*/ 4042233 w 10455568"/>
                  <a:gd name="connsiteY58" fmla="*/ 636117 h 715479"/>
                  <a:gd name="connsiteX59" fmla="*/ 3899777 w 10455568"/>
                  <a:gd name="connsiteY59" fmla="*/ 610576 h 715479"/>
                  <a:gd name="connsiteX60" fmla="*/ 3796441 w 10455568"/>
                  <a:gd name="connsiteY60" fmla="*/ 577707 h 715479"/>
                  <a:gd name="connsiteX61" fmla="*/ 3648774 w 10455568"/>
                  <a:gd name="connsiteY61" fmla="*/ 535623 h 715479"/>
                  <a:gd name="connsiteX62" fmla="*/ 3502227 w 10455568"/>
                  <a:gd name="connsiteY62" fmla="*/ 518518 h 715479"/>
                  <a:gd name="connsiteX63" fmla="*/ 3395228 w 10455568"/>
                  <a:gd name="connsiteY63" fmla="*/ 491723 h 715479"/>
                  <a:gd name="connsiteX64" fmla="*/ 3265757 w 10455568"/>
                  <a:gd name="connsiteY64" fmla="*/ 477242 h 715479"/>
                  <a:gd name="connsiteX65" fmla="*/ 3158404 w 10455568"/>
                  <a:gd name="connsiteY65" fmla="*/ 483689 h 715479"/>
                  <a:gd name="connsiteX66" fmla="*/ 2990483 w 10455568"/>
                  <a:gd name="connsiteY66" fmla="*/ 499212 h 715479"/>
                  <a:gd name="connsiteX67" fmla="*/ 2779802 w 10455568"/>
                  <a:gd name="connsiteY67" fmla="*/ 443069 h 715479"/>
                  <a:gd name="connsiteX68" fmla="*/ 2695508 w 10455568"/>
                  <a:gd name="connsiteY68" fmla="*/ 433082 h 715479"/>
                  <a:gd name="connsiteX69" fmla="*/ 2616713 w 10455568"/>
                  <a:gd name="connsiteY69" fmla="*/ 431172 h 715479"/>
                  <a:gd name="connsiteX70" fmla="*/ 2447364 w 10455568"/>
                  <a:gd name="connsiteY70" fmla="*/ 395810 h 715479"/>
                  <a:gd name="connsiteX71" fmla="*/ 2378751 w 10455568"/>
                  <a:gd name="connsiteY71" fmla="*/ 385044 h 715479"/>
                  <a:gd name="connsiteX72" fmla="*/ 2284230 w 10455568"/>
                  <a:gd name="connsiteY72" fmla="*/ 391782 h 715479"/>
                  <a:gd name="connsiteX73" fmla="*/ 2110801 w 10455568"/>
                  <a:gd name="connsiteY73" fmla="*/ 382042 h 715479"/>
                  <a:gd name="connsiteX74" fmla="*/ 1934854 w 10455568"/>
                  <a:gd name="connsiteY74" fmla="*/ 331108 h 715479"/>
                  <a:gd name="connsiteX75" fmla="*/ 1862479 w 10455568"/>
                  <a:gd name="connsiteY75" fmla="*/ 342158 h 715479"/>
                  <a:gd name="connsiteX76" fmla="*/ 1836283 w 10455568"/>
                  <a:gd name="connsiteY76" fmla="*/ 342488 h 715479"/>
                  <a:gd name="connsiteX77" fmla="*/ 1599327 w 10455568"/>
                  <a:gd name="connsiteY77" fmla="*/ 323970 h 715479"/>
                  <a:gd name="connsiteX78" fmla="*/ 1575578 w 10455568"/>
                  <a:gd name="connsiteY78" fmla="*/ 321802 h 715479"/>
                  <a:gd name="connsiteX79" fmla="*/ 1463288 w 10455568"/>
                  <a:gd name="connsiteY79" fmla="*/ 298576 h 715479"/>
                  <a:gd name="connsiteX80" fmla="*/ 1184165 w 10455568"/>
                  <a:gd name="connsiteY80" fmla="*/ 298373 h 715479"/>
                  <a:gd name="connsiteX81" fmla="*/ 1166899 w 10455568"/>
                  <a:gd name="connsiteY81" fmla="*/ 297220 h 715479"/>
                  <a:gd name="connsiteX82" fmla="*/ 1074855 w 10455568"/>
                  <a:gd name="connsiteY82" fmla="*/ 318934 h 715479"/>
                  <a:gd name="connsiteX83" fmla="*/ 1030232 w 10455568"/>
                  <a:gd name="connsiteY83" fmla="*/ 343829 h 715479"/>
                  <a:gd name="connsiteX84" fmla="*/ 959854 w 10455568"/>
                  <a:gd name="connsiteY84" fmla="*/ 371351 h 715479"/>
                  <a:gd name="connsiteX85" fmla="*/ 887350 w 10455568"/>
                  <a:gd name="connsiteY85" fmla="*/ 384742 h 715479"/>
                  <a:gd name="connsiteX86" fmla="*/ 762349 w 10455568"/>
                  <a:gd name="connsiteY86" fmla="*/ 358882 h 715479"/>
                  <a:gd name="connsiteX87" fmla="*/ 717454 w 10455568"/>
                  <a:gd name="connsiteY87" fmla="*/ 358448 h 715479"/>
                  <a:gd name="connsiteX88" fmla="*/ 616859 w 10455568"/>
                  <a:gd name="connsiteY88" fmla="*/ 348700 h 715479"/>
                  <a:gd name="connsiteX89" fmla="*/ 529939 w 10455568"/>
                  <a:gd name="connsiteY89" fmla="*/ 355789 h 715479"/>
                  <a:gd name="connsiteX90" fmla="*/ 461851 w 10455568"/>
                  <a:gd name="connsiteY90" fmla="*/ 386945 h 715479"/>
                  <a:gd name="connsiteX91" fmla="*/ 360707 w 10455568"/>
                  <a:gd name="connsiteY91" fmla="*/ 399082 h 715479"/>
                  <a:gd name="connsiteX92" fmla="*/ 293863 w 10455568"/>
                  <a:gd name="connsiteY92" fmla="*/ 384410 h 715479"/>
                  <a:gd name="connsiteX93" fmla="*/ 280347 w 10455568"/>
                  <a:gd name="connsiteY93" fmla="*/ 382711 h 715479"/>
                  <a:gd name="connsiteX94" fmla="*/ 108881 w 10455568"/>
                  <a:gd name="connsiteY94" fmla="*/ 393231 h 715479"/>
                  <a:gd name="connsiteX95" fmla="*/ 53435 w 10455568"/>
                  <a:gd name="connsiteY95" fmla="*/ 397222 h 715479"/>
                  <a:gd name="connsiteX96" fmla="*/ 0 w 10455568"/>
                  <a:gd name="connsiteY96" fmla="*/ 409348 h 71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10455568" h="715479">
                    <a:moveTo>
                      <a:pt x="0" y="0"/>
                    </a:moveTo>
                    <a:lnTo>
                      <a:pt x="10455568" y="0"/>
                    </a:lnTo>
                    <a:lnTo>
                      <a:pt x="10434629" y="8947"/>
                    </a:lnTo>
                    <a:cubicBezTo>
                      <a:pt x="10373917" y="32898"/>
                      <a:pt x="10311087" y="51455"/>
                      <a:pt x="10249341" y="73146"/>
                    </a:cubicBezTo>
                    <a:cubicBezTo>
                      <a:pt x="10223176" y="82504"/>
                      <a:pt x="10198388" y="94974"/>
                      <a:pt x="10172148" y="103170"/>
                    </a:cubicBezTo>
                    <a:cubicBezTo>
                      <a:pt x="10113395" y="121743"/>
                      <a:pt x="10053617" y="138053"/>
                      <a:pt x="9994576" y="156647"/>
                    </a:cubicBezTo>
                    <a:cubicBezTo>
                      <a:pt x="9960929" y="167389"/>
                      <a:pt x="9928899" y="184724"/>
                      <a:pt x="9894474" y="192604"/>
                    </a:cubicBezTo>
                    <a:cubicBezTo>
                      <a:pt x="9812718" y="211289"/>
                      <a:pt x="9730121" y="226242"/>
                      <a:pt x="9647603" y="242354"/>
                    </a:cubicBezTo>
                    <a:cubicBezTo>
                      <a:pt x="9562500" y="258935"/>
                      <a:pt x="9477721" y="276078"/>
                      <a:pt x="9392533" y="291498"/>
                    </a:cubicBezTo>
                    <a:cubicBezTo>
                      <a:pt x="9345891" y="299632"/>
                      <a:pt x="9298681" y="303723"/>
                      <a:pt x="9252019" y="311564"/>
                    </a:cubicBezTo>
                    <a:cubicBezTo>
                      <a:pt x="9211115" y="318433"/>
                      <a:pt x="9170740" y="328758"/>
                      <a:pt x="9129899" y="336497"/>
                    </a:cubicBezTo>
                    <a:cubicBezTo>
                      <a:pt x="9094507" y="342987"/>
                      <a:pt x="9058706" y="347759"/>
                      <a:pt x="9023312" y="354253"/>
                    </a:cubicBezTo>
                    <a:cubicBezTo>
                      <a:pt x="8966639" y="364814"/>
                      <a:pt x="8910315" y="376230"/>
                      <a:pt x="8853949" y="387064"/>
                    </a:cubicBezTo>
                    <a:cubicBezTo>
                      <a:pt x="8830350" y="391295"/>
                      <a:pt x="8805902" y="400245"/>
                      <a:pt x="8783278" y="397418"/>
                    </a:cubicBezTo>
                    <a:cubicBezTo>
                      <a:pt x="8726267" y="390232"/>
                      <a:pt x="8671093" y="397198"/>
                      <a:pt x="8615640" y="408552"/>
                    </a:cubicBezTo>
                    <a:cubicBezTo>
                      <a:pt x="8596680" y="412471"/>
                      <a:pt x="8576049" y="413291"/>
                      <a:pt x="8557154" y="409627"/>
                    </a:cubicBezTo>
                    <a:cubicBezTo>
                      <a:pt x="8518491" y="402356"/>
                      <a:pt x="8480716" y="390947"/>
                      <a:pt x="8442474" y="381318"/>
                    </a:cubicBezTo>
                    <a:cubicBezTo>
                      <a:pt x="8438313" y="380145"/>
                      <a:pt x="8433365" y="380189"/>
                      <a:pt x="8428959" y="379618"/>
                    </a:cubicBezTo>
                    <a:cubicBezTo>
                      <a:pt x="8403970" y="376366"/>
                      <a:pt x="8379279" y="373098"/>
                      <a:pt x="8354329" y="370428"/>
                    </a:cubicBezTo>
                    <a:cubicBezTo>
                      <a:pt x="8340833" y="369017"/>
                      <a:pt x="8327184" y="369657"/>
                      <a:pt x="8313705" y="368535"/>
                    </a:cubicBezTo>
                    <a:cubicBezTo>
                      <a:pt x="8261532" y="363935"/>
                      <a:pt x="8205623" y="381441"/>
                      <a:pt x="8158571" y="349396"/>
                    </a:cubicBezTo>
                    <a:cubicBezTo>
                      <a:pt x="8128030" y="328752"/>
                      <a:pt x="8100257" y="335890"/>
                      <a:pt x="8069467" y="341485"/>
                    </a:cubicBezTo>
                    <a:cubicBezTo>
                      <a:pt x="8046153" y="345696"/>
                      <a:pt x="8022024" y="346466"/>
                      <a:pt x="7998265" y="348379"/>
                    </a:cubicBezTo>
                    <a:cubicBezTo>
                      <a:pt x="7956565" y="352093"/>
                      <a:pt x="7914826" y="355232"/>
                      <a:pt x="7873167" y="359529"/>
                    </a:cubicBezTo>
                    <a:cubicBezTo>
                      <a:pt x="7859864" y="361016"/>
                      <a:pt x="7846730" y="369197"/>
                      <a:pt x="7833600" y="368926"/>
                    </a:cubicBezTo>
                    <a:cubicBezTo>
                      <a:pt x="7772906" y="367528"/>
                      <a:pt x="7711993" y="362939"/>
                      <a:pt x="7651338" y="362121"/>
                    </a:cubicBezTo>
                    <a:cubicBezTo>
                      <a:pt x="7616924" y="361556"/>
                      <a:pt x="7582209" y="369456"/>
                      <a:pt x="7548003" y="367710"/>
                    </a:cubicBezTo>
                    <a:cubicBezTo>
                      <a:pt x="7508539" y="365739"/>
                      <a:pt x="7469448" y="356458"/>
                      <a:pt x="7430093" y="351855"/>
                    </a:cubicBezTo>
                    <a:cubicBezTo>
                      <a:pt x="7419227" y="350559"/>
                      <a:pt x="7407516" y="353979"/>
                      <a:pt x="7396245" y="355328"/>
                    </a:cubicBezTo>
                    <a:cubicBezTo>
                      <a:pt x="7383524" y="356781"/>
                      <a:pt x="7371134" y="358791"/>
                      <a:pt x="7358394" y="359950"/>
                    </a:cubicBezTo>
                    <a:cubicBezTo>
                      <a:pt x="7319573" y="363179"/>
                      <a:pt x="7280655" y="364958"/>
                      <a:pt x="7241933" y="369637"/>
                    </a:cubicBezTo>
                    <a:cubicBezTo>
                      <a:pt x="7218235" y="372418"/>
                      <a:pt x="7194108" y="386008"/>
                      <a:pt x="7171767" y="383160"/>
                    </a:cubicBezTo>
                    <a:cubicBezTo>
                      <a:pt x="7126248" y="377813"/>
                      <a:pt x="7082583" y="399728"/>
                      <a:pt x="7036569" y="387132"/>
                    </a:cubicBezTo>
                    <a:cubicBezTo>
                      <a:pt x="7022328" y="383442"/>
                      <a:pt x="7003983" y="396347"/>
                      <a:pt x="6987200" y="398073"/>
                    </a:cubicBezTo>
                    <a:cubicBezTo>
                      <a:pt x="6945251" y="402388"/>
                      <a:pt x="6903183" y="404965"/>
                      <a:pt x="6861115" y="407542"/>
                    </a:cubicBezTo>
                    <a:cubicBezTo>
                      <a:pt x="6823394" y="409822"/>
                      <a:pt x="6784520" y="416550"/>
                      <a:pt x="6747718" y="410900"/>
                    </a:cubicBezTo>
                    <a:cubicBezTo>
                      <a:pt x="6709137" y="404791"/>
                      <a:pt x="6674999" y="408284"/>
                      <a:pt x="6638839" y="420654"/>
                    </a:cubicBezTo>
                    <a:cubicBezTo>
                      <a:pt x="6614066" y="429044"/>
                      <a:pt x="6587444" y="431733"/>
                      <a:pt x="6561486" y="435540"/>
                    </a:cubicBezTo>
                    <a:cubicBezTo>
                      <a:pt x="6533513" y="439778"/>
                      <a:pt x="6502069" y="435804"/>
                      <a:pt x="6477200" y="447113"/>
                    </a:cubicBezTo>
                    <a:cubicBezTo>
                      <a:pt x="6403159" y="480713"/>
                      <a:pt x="6325566" y="492119"/>
                      <a:pt x="6246111" y="497537"/>
                    </a:cubicBezTo>
                    <a:cubicBezTo>
                      <a:pt x="6231608" y="498524"/>
                      <a:pt x="6216540" y="495475"/>
                      <a:pt x="6202328" y="492074"/>
                    </a:cubicBezTo>
                    <a:cubicBezTo>
                      <a:pt x="6119346" y="471508"/>
                      <a:pt x="6038018" y="479381"/>
                      <a:pt x="5956458" y="500965"/>
                    </a:cubicBezTo>
                    <a:cubicBezTo>
                      <a:pt x="5939584" y="505613"/>
                      <a:pt x="5920486" y="507499"/>
                      <a:pt x="5903139" y="505186"/>
                    </a:cubicBezTo>
                    <a:cubicBezTo>
                      <a:pt x="5854306" y="498315"/>
                      <a:pt x="5806470" y="484677"/>
                      <a:pt x="5757547" y="480730"/>
                    </a:cubicBezTo>
                    <a:cubicBezTo>
                      <a:pt x="5676701" y="474297"/>
                      <a:pt x="5610121" y="519038"/>
                      <a:pt x="5540270" y="550023"/>
                    </a:cubicBezTo>
                    <a:cubicBezTo>
                      <a:pt x="5473801" y="579316"/>
                      <a:pt x="5419599" y="638949"/>
                      <a:pt x="5338128" y="631974"/>
                    </a:cubicBezTo>
                    <a:cubicBezTo>
                      <a:pt x="5329931" y="631367"/>
                      <a:pt x="5321476" y="639812"/>
                      <a:pt x="5312622" y="642454"/>
                    </a:cubicBezTo>
                    <a:cubicBezTo>
                      <a:pt x="5288350" y="649647"/>
                      <a:pt x="5264155" y="657994"/>
                      <a:pt x="5239393" y="662307"/>
                    </a:cubicBezTo>
                    <a:cubicBezTo>
                      <a:pt x="5209181" y="667862"/>
                      <a:pt x="5178072" y="668817"/>
                      <a:pt x="5147821" y="673791"/>
                    </a:cubicBezTo>
                    <a:cubicBezTo>
                      <a:pt x="5108908" y="679940"/>
                      <a:pt x="5070972" y="691848"/>
                      <a:pt x="5032111" y="694497"/>
                    </a:cubicBezTo>
                    <a:cubicBezTo>
                      <a:pt x="5000793" y="696632"/>
                      <a:pt x="4969032" y="688019"/>
                      <a:pt x="4937648" y="684913"/>
                    </a:cubicBezTo>
                    <a:cubicBezTo>
                      <a:pt x="4893363" y="680649"/>
                      <a:pt x="4845361" y="685962"/>
                      <a:pt x="4805529" y="670032"/>
                    </a:cubicBezTo>
                    <a:cubicBezTo>
                      <a:pt x="4763006" y="653119"/>
                      <a:pt x="4723244" y="646796"/>
                      <a:pt x="4681029" y="655792"/>
                    </a:cubicBezTo>
                    <a:cubicBezTo>
                      <a:pt x="4666957" y="658791"/>
                      <a:pt x="4649519" y="672217"/>
                      <a:pt x="4643990" y="685120"/>
                    </a:cubicBezTo>
                    <a:cubicBezTo>
                      <a:pt x="4631676" y="713928"/>
                      <a:pt x="4612585" y="720184"/>
                      <a:pt x="4585542" y="712411"/>
                    </a:cubicBezTo>
                    <a:cubicBezTo>
                      <a:pt x="4562077" y="705853"/>
                      <a:pt x="4533672" y="703713"/>
                      <a:pt x="4516947" y="689117"/>
                    </a:cubicBezTo>
                    <a:cubicBezTo>
                      <a:pt x="4469552" y="647774"/>
                      <a:pt x="4412904" y="650180"/>
                      <a:pt x="4356995" y="642048"/>
                    </a:cubicBezTo>
                    <a:cubicBezTo>
                      <a:pt x="4322867" y="637088"/>
                      <a:pt x="4291523" y="638934"/>
                      <a:pt x="4258219" y="646156"/>
                    </a:cubicBezTo>
                    <a:cubicBezTo>
                      <a:pt x="4185895" y="662159"/>
                      <a:pt x="4113776" y="651342"/>
                      <a:pt x="4042233" y="636117"/>
                    </a:cubicBezTo>
                    <a:cubicBezTo>
                      <a:pt x="3994923" y="625941"/>
                      <a:pt x="3946812" y="621063"/>
                      <a:pt x="3899777" y="610576"/>
                    </a:cubicBezTo>
                    <a:cubicBezTo>
                      <a:pt x="3864554" y="602488"/>
                      <a:pt x="3829196" y="592371"/>
                      <a:pt x="3796441" y="577707"/>
                    </a:cubicBezTo>
                    <a:cubicBezTo>
                      <a:pt x="3748937" y="556178"/>
                      <a:pt x="3706395" y="521788"/>
                      <a:pt x="3648774" y="535623"/>
                    </a:cubicBezTo>
                    <a:cubicBezTo>
                      <a:pt x="3598036" y="547820"/>
                      <a:pt x="3550396" y="532716"/>
                      <a:pt x="3502227" y="518518"/>
                    </a:cubicBezTo>
                    <a:cubicBezTo>
                      <a:pt x="3466848" y="508111"/>
                      <a:pt x="3431455" y="497410"/>
                      <a:pt x="3395228" y="491723"/>
                    </a:cubicBezTo>
                    <a:cubicBezTo>
                      <a:pt x="3352235" y="485040"/>
                      <a:pt x="3304663" y="492363"/>
                      <a:pt x="3265757" y="477242"/>
                    </a:cubicBezTo>
                    <a:cubicBezTo>
                      <a:pt x="3225052" y="461369"/>
                      <a:pt x="3193136" y="476075"/>
                      <a:pt x="3158404" y="483689"/>
                    </a:cubicBezTo>
                    <a:cubicBezTo>
                      <a:pt x="3102986" y="495623"/>
                      <a:pt x="3048333" y="514498"/>
                      <a:pt x="2990483" y="499212"/>
                    </a:cubicBezTo>
                    <a:cubicBezTo>
                      <a:pt x="2920173" y="480697"/>
                      <a:pt x="2850324" y="460405"/>
                      <a:pt x="2779802" y="443069"/>
                    </a:cubicBezTo>
                    <a:cubicBezTo>
                      <a:pt x="2752548" y="436477"/>
                      <a:pt x="2723606" y="434954"/>
                      <a:pt x="2695508" y="433082"/>
                    </a:cubicBezTo>
                    <a:cubicBezTo>
                      <a:pt x="2668903" y="431690"/>
                      <a:pt x="2637847" y="441965"/>
                      <a:pt x="2616713" y="431172"/>
                    </a:cubicBezTo>
                    <a:cubicBezTo>
                      <a:pt x="2562378" y="403411"/>
                      <a:pt x="2507687" y="391698"/>
                      <a:pt x="2447364" y="395810"/>
                    </a:cubicBezTo>
                    <a:cubicBezTo>
                      <a:pt x="2424744" y="397352"/>
                      <a:pt x="2401814" y="385802"/>
                      <a:pt x="2378751" y="385044"/>
                    </a:cubicBezTo>
                    <a:cubicBezTo>
                      <a:pt x="2347229" y="384281"/>
                      <a:pt x="2310735" y="378901"/>
                      <a:pt x="2284230" y="391782"/>
                    </a:cubicBezTo>
                    <a:cubicBezTo>
                      <a:pt x="2221919" y="422248"/>
                      <a:pt x="2168532" y="404037"/>
                      <a:pt x="2110801" y="382042"/>
                    </a:cubicBezTo>
                    <a:cubicBezTo>
                      <a:pt x="2053961" y="360279"/>
                      <a:pt x="1994577" y="343935"/>
                      <a:pt x="1934854" y="331108"/>
                    </a:cubicBezTo>
                    <a:cubicBezTo>
                      <a:pt x="1912400" y="326519"/>
                      <a:pt x="1886705" y="338470"/>
                      <a:pt x="1862479" y="342158"/>
                    </a:cubicBezTo>
                    <a:cubicBezTo>
                      <a:pt x="1853818" y="343333"/>
                      <a:pt x="1844309" y="344855"/>
                      <a:pt x="1836283" y="342488"/>
                    </a:cubicBezTo>
                    <a:cubicBezTo>
                      <a:pt x="1758698" y="319808"/>
                      <a:pt x="1680403" y="303878"/>
                      <a:pt x="1599327" y="323970"/>
                    </a:cubicBezTo>
                    <a:cubicBezTo>
                      <a:pt x="1591888" y="325937"/>
                      <a:pt x="1583257" y="323319"/>
                      <a:pt x="1575578" y="321802"/>
                    </a:cubicBezTo>
                    <a:cubicBezTo>
                      <a:pt x="1538035" y="313873"/>
                      <a:pt x="1500950" y="299795"/>
                      <a:pt x="1463288" y="298576"/>
                    </a:cubicBezTo>
                    <a:cubicBezTo>
                      <a:pt x="1370438" y="295582"/>
                      <a:pt x="1277384" y="298137"/>
                      <a:pt x="1184165" y="298373"/>
                    </a:cubicBezTo>
                    <a:cubicBezTo>
                      <a:pt x="1178344" y="298480"/>
                      <a:pt x="1172255" y="298896"/>
                      <a:pt x="1166899" y="297220"/>
                    </a:cubicBezTo>
                    <a:cubicBezTo>
                      <a:pt x="1131827" y="287082"/>
                      <a:pt x="1102238" y="293180"/>
                      <a:pt x="1074855" y="318934"/>
                    </a:cubicBezTo>
                    <a:cubicBezTo>
                      <a:pt x="1062808" y="330244"/>
                      <a:pt x="1045783" y="336940"/>
                      <a:pt x="1030232" y="343829"/>
                    </a:cubicBezTo>
                    <a:cubicBezTo>
                      <a:pt x="1007334" y="354132"/>
                      <a:pt x="983839" y="364180"/>
                      <a:pt x="959854" y="371351"/>
                    </a:cubicBezTo>
                    <a:cubicBezTo>
                      <a:pt x="936141" y="378210"/>
                      <a:pt x="910825" y="387219"/>
                      <a:pt x="887350" y="384742"/>
                    </a:cubicBezTo>
                    <a:cubicBezTo>
                      <a:pt x="845096" y="380339"/>
                      <a:pt x="804258" y="366810"/>
                      <a:pt x="762349" y="358882"/>
                    </a:cubicBezTo>
                    <a:cubicBezTo>
                      <a:pt x="747884" y="356082"/>
                      <a:pt x="732263" y="357732"/>
                      <a:pt x="717454" y="358448"/>
                    </a:cubicBezTo>
                    <a:cubicBezTo>
                      <a:pt x="683463" y="359893"/>
                      <a:pt x="649238" y="370675"/>
                      <a:pt x="616859" y="348700"/>
                    </a:cubicBezTo>
                    <a:cubicBezTo>
                      <a:pt x="586900" y="328019"/>
                      <a:pt x="558641" y="336644"/>
                      <a:pt x="529939" y="355789"/>
                    </a:cubicBezTo>
                    <a:cubicBezTo>
                      <a:pt x="509309" y="369433"/>
                      <a:pt x="485605" y="380664"/>
                      <a:pt x="461851" y="386945"/>
                    </a:cubicBezTo>
                    <a:cubicBezTo>
                      <a:pt x="429225" y="395576"/>
                      <a:pt x="396634" y="400422"/>
                      <a:pt x="360707" y="399082"/>
                    </a:cubicBezTo>
                    <a:cubicBezTo>
                      <a:pt x="335299" y="398193"/>
                      <a:pt x="314629" y="398437"/>
                      <a:pt x="293863" y="384410"/>
                    </a:cubicBezTo>
                    <a:cubicBezTo>
                      <a:pt x="290517" y="382308"/>
                      <a:pt x="284678" y="382122"/>
                      <a:pt x="280347" y="382711"/>
                    </a:cubicBezTo>
                    <a:cubicBezTo>
                      <a:pt x="223554" y="391535"/>
                      <a:pt x="166827" y="392780"/>
                      <a:pt x="108881" y="393231"/>
                    </a:cubicBezTo>
                    <a:cubicBezTo>
                      <a:pt x="90460" y="393322"/>
                      <a:pt x="71882" y="394571"/>
                      <a:pt x="53435" y="397222"/>
                    </a:cubicBezTo>
                    <a:lnTo>
                      <a:pt x="0" y="409348"/>
                    </a:lnTo>
                    <a:close/>
                  </a:path>
                </a:pathLst>
              </a:custGeom>
              <a:blipFill>
                <a:blip r:embed="rId2">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596486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5F892E19-92E7-4BB2-8C3F-DBDFE8D9D3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grpSp>
          <p:nvGrpSpPr>
            <p:cNvPr id="23" name="Group 22">
              <a:extLst>
                <a:ext uri="{FF2B5EF4-FFF2-40B4-BE49-F238E27FC236}">
                  <a16:creationId xmlns:a16="http://schemas.microsoft.com/office/drawing/2014/main" id="{81E493D3-31D9-4B80-9798-EEA082E12A8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 y="-1"/>
              <a:ext cx="4572002" cy="6858002"/>
              <a:chOff x="-2" y="-1"/>
              <a:chExt cx="4572002" cy="6858002"/>
            </a:xfrm>
            <a:effectLst/>
          </p:grpSpPr>
          <p:sp>
            <p:nvSpPr>
              <p:cNvPr id="19" name="Freeform: Shape 18">
                <a:extLst>
                  <a:ext uri="{FF2B5EF4-FFF2-40B4-BE49-F238E27FC236}">
                    <a16:creationId xmlns:a16="http://schemas.microsoft.com/office/drawing/2014/main" id="{62E6AA4D-EC17-45B5-B621-DF0FD91FD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D56F11D0-7966-41FE-AAB9-EC0C54F11F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24" name="Group 23">
              <a:extLst>
                <a:ext uri="{FF2B5EF4-FFF2-40B4-BE49-F238E27FC236}">
                  <a16:creationId xmlns:a16="http://schemas.microsoft.com/office/drawing/2014/main" id="{CEDE579A-0A12-4A10-85D4-A8DA1663B89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3" name="Group 12">
                <a:extLst>
                  <a:ext uri="{FF2B5EF4-FFF2-40B4-BE49-F238E27FC236}">
                    <a16:creationId xmlns:a16="http://schemas.microsoft.com/office/drawing/2014/main" id="{15CA79E3-BA58-419A-8541-7498AC2633F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7" name="Freeform: Shape 16">
                  <a:extLst>
                    <a:ext uri="{FF2B5EF4-FFF2-40B4-BE49-F238E27FC236}">
                      <a16:creationId xmlns:a16="http://schemas.microsoft.com/office/drawing/2014/main" id="{2348C622-BC44-4959-B64E-427015FD1F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F8841A98-AA1D-4F65-A368-EF31110B0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5" name="Group 24">
                <a:extLst>
                  <a:ext uri="{FF2B5EF4-FFF2-40B4-BE49-F238E27FC236}">
                    <a16:creationId xmlns:a16="http://schemas.microsoft.com/office/drawing/2014/main" id="{E6609F08-9B2C-4879-AC68-E3E537BED78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2">
                  <a:alphaModFix amt="57000"/>
                </a:blip>
                <a:tile tx="0" ty="0" sx="100000" sy="100000" flip="none" algn="tl"/>
              </a:blipFill>
              <a:effectLst/>
            </p:grpSpPr>
            <p:sp>
              <p:nvSpPr>
                <p:cNvPr id="15" name="Freeform: Shape 14">
                  <a:extLst>
                    <a:ext uri="{FF2B5EF4-FFF2-40B4-BE49-F238E27FC236}">
                      <a16:creationId xmlns:a16="http://schemas.microsoft.com/office/drawing/2014/main" id="{6910EFC9-D70D-42FD-BCCD-AB1F710BF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83BEF371-1E22-4C4F-A62F-AC6B92CAE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2" name="Title 1">
            <a:extLst>
              <a:ext uri="{FF2B5EF4-FFF2-40B4-BE49-F238E27FC236}">
                <a16:creationId xmlns:a16="http://schemas.microsoft.com/office/drawing/2014/main" id="{71115AAE-2AE9-A324-F5DE-73FDA878927E}"/>
              </a:ext>
            </a:extLst>
          </p:cNvPr>
          <p:cNvSpPr>
            <a:spLocks noGrp="1"/>
          </p:cNvSpPr>
          <p:nvPr>
            <p:ph type="title"/>
          </p:nvPr>
        </p:nvSpPr>
        <p:spPr>
          <a:xfrm>
            <a:off x="827088" y="1641752"/>
            <a:ext cx="2655887" cy="3213277"/>
          </a:xfrm>
        </p:spPr>
        <p:txBody>
          <a:bodyPr anchor="t">
            <a:normAutofit/>
          </a:bodyPr>
          <a:lstStyle/>
          <a:p>
            <a:r>
              <a:rPr lang="en-US" sz="4000"/>
              <a:t>Quotes About Time</a:t>
            </a:r>
          </a:p>
        </p:txBody>
      </p:sp>
      <p:sp>
        <p:nvSpPr>
          <p:cNvPr id="3" name="Content Placeholder 2">
            <a:extLst>
              <a:ext uri="{FF2B5EF4-FFF2-40B4-BE49-F238E27FC236}">
                <a16:creationId xmlns:a16="http://schemas.microsoft.com/office/drawing/2014/main" id="{66C17CFF-4799-22B1-1FA9-620549C8AD16}"/>
              </a:ext>
            </a:extLst>
          </p:cNvPr>
          <p:cNvSpPr>
            <a:spLocks noGrp="1"/>
          </p:cNvSpPr>
          <p:nvPr>
            <p:ph idx="1"/>
          </p:nvPr>
        </p:nvSpPr>
        <p:spPr>
          <a:xfrm>
            <a:off x="5232401" y="1721579"/>
            <a:ext cx="6140449" cy="3952648"/>
          </a:xfrm>
        </p:spPr>
        <p:txBody>
          <a:bodyPr>
            <a:normAutofit/>
          </a:bodyPr>
          <a:lstStyle/>
          <a:p>
            <a:r>
              <a:rPr lang="en-US" sz="2400" dirty="0">
                <a:solidFill>
                  <a:schemeClr val="tx1">
                    <a:alpha val="80000"/>
                  </a:schemeClr>
                </a:solidFill>
              </a:rPr>
              <a:t>"The key is in not spending time, but in investing it." — Stephen R. Covey</a:t>
            </a:r>
          </a:p>
          <a:p>
            <a:r>
              <a:rPr lang="en-US" sz="2400" dirty="0">
                <a:solidFill>
                  <a:schemeClr val="tx1">
                    <a:alpha val="80000"/>
                  </a:schemeClr>
                </a:solidFill>
              </a:rPr>
              <a:t>"Time is the scarcest resource and unless it is managed, nothing else can be managed." — Peter Drucker</a:t>
            </a:r>
          </a:p>
          <a:p>
            <a:r>
              <a:rPr lang="en-US" sz="2400" dirty="0">
                <a:solidFill>
                  <a:schemeClr val="tx1">
                    <a:alpha val="80000"/>
                  </a:schemeClr>
                </a:solidFill>
              </a:rPr>
              <a:t>"The best time to plant a tree was 20 years ago. The second best time is now." — Chinese Proverb</a:t>
            </a:r>
          </a:p>
          <a:p>
            <a:r>
              <a:rPr lang="en-US" sz="2400" dirty="0">
                <a:solidFill>
                  <a:schemeClr val="tx1">
                    <a:alpha val="80000"/>
                  </a:schemeClr>
                </a:solidFill>
              </a:rPr>
              <a:t>"You may delay, but time will not." — Benjamin Franklin </a:t>
            </a:r>
          </a:p>
        </p:txBody>
      </p:sp>
    </p:spTree>
    <p:extLst>
      <p:ext uri="{BB962C8B-B14F-4D97-AF65-F5344CB8AC3E}">
        <p14:creationId xmlns:p14="http://schemas.microsoft.com/office/powerpoint/2010/main" val="81274402"/>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2F5B573E-7D88-733A-CAF6-4F4A9977EE63}"/>
              </a:ext>
            </a:extLst>
          </p:cNvPr>
          <p:cNvSpPr>
            <a:spLocks noGrp="1"/>
          </p:cNvSpPr>
          <p:nvPr>
            <p:ph type="title"/>
          </p:nvPr>
        </p:nvSpPr>
        <p:spPr>
          <a:xfrm>
            <a:off x="922635" y="1250575"/>
            <a:ext cx="4604274" cy="4163210"/>
          </a:xfrm>
        </p:spPr>
        <p:txBody>
          <a:bodyPr anchor="ctr">
            <a:normAutofit/>
          </a:bodyPr>
          <a:lstStyle/>
          <a:p>
            <a:r>
              <a:rPr lang="en-US" sz="5600" dirty="0">
                <a:solidFill>
                  <a:schemeClr val="bg1"/>
                </a:solidFill>
              </a:rPr>
              <a:t>What does the Bible say about time management?</a:t>
            </a:r>
          </a:p>
        </p:txBody>
      </p:sp>
      <p:sp>
        <p:nvSpPr>
          <p:cNvPr id="36" name="Rectangle 35">
            <a:extLst>
              <a:ext uri="{FF2B5EF4-FFF2-40B4-BE49-F238E27FC236}">
                <a16:creationId xmlns:a16="http://schemas.microsoft.com/office/drawing/2014/main" id="{C2C57604-0CFD-4023-B9BD-107166A25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6476" y="1100949"/>
            <a:ext cx="4996593"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EF2DF05-1787-9BF5-508F-23481B0D0254}"/>
              </a:ext>
            </a:extLst>
          </p:cNvPr>
          <p:cNvSpPr>
            <a:spLocks noGrp="1"/>
          </p:cNvSpPr>
          <p:nvPr>
            <p:ph idx="1"/>
          </p:nvPr>
        </p:nvSpPr>
        <p:spPr>
          <a:xfrm>
            <a:off x="6293224" y="860612"/>
            <a:ext cx="4797909" cy="5023821"/>
          </a:xfrm>
        </p:spPr>
        <p:txBody>
          <a:bodyPr anchor="ctr">
            <a:normAutofit/>
          </a:bodyPr>
          <a:lstStyle/>
          <a:p>
            <a:r>
              <a:rPr lang="en-US" sz="2400" dirty="0">
                <a:solidFill>
                  <a:schemeClr val="bg1"/>
                </a:solidFill>
              </a:rPr>
              <a:t>Ephesians 5:15-17 ESV</a:t>
            </a:r>
          </a:p>
          <a:p>
            <a:r>
              <a:rPr lang="en-US" sz="2400" dirty="0">
                <a:solidFill>
                  <a:schemeClr val="bg1"/>
                </a:solidFill>
              </a:rPr>
              <a:t>15 “Look carefully then how you walk, not as unwise but as wise, 16 making the best use of the time, because the days are evil. 17 Therefore do not be foolish, but understand what the will of the Lord is.”</a:t>
            </a:r>
          </a:p>
          <a:p>
            <a:endParaRPr lang="en-US" sz="2000" dirty="0">
              <a:solidFill>
                <a:schemeClr val="bg1"/>
              </a:solidFill>
            </a:endParaRPr>
          </a:p>
          <a:p>
            <a:r>
              <a:rPr lang="en-US" sz="2400" dirty="0">
                <a:solidFill>
                  <a:schemeClr val="bg1"/>
                </a:solidFill>
              </a:rPr>
              <a:t>Make the Most of Every Opportunity</a:t>
            </a:r>
          </a:p>
        </p:txBody>
      </p:sp>
    </p:spTree>
    <p:extLst>
      <p:ext uri="{BB962C8B-B14F-4D97-AF65-F5344CB8AC3E}">
        <p14:creationId xmlns:p14="http://schemas.microsoft.com/office/powerpoint/2010/main" val="2197810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0563E4CB-8E76-C18A-FFAA-F56ABFF638CC}"/>
              </a:ext>
            </a:extLst>
          </p:cNvPr>
          <p:cNvSpPr>
            <a:spLocks noGrp="1"/>
          </p:cNvSpPr>
          <p:nvPr>
            <p:ph type="title"/>
          </p:nvPr>
        </p:nvSpPr>
        <p:spPr>
          <a:xfrm>
            <a:off x="838200" y="669925"/>
            <a:ext cx="4508946" cy="1325563"/>
          </a:xfrm>
        </p:spPr>
        <p:txBody>
          <a:bodyPr anchor="b">
            <a:normAutofit/>
          </a:bodyPr>
          <a:lstStyle/>
          <a:p>
            <a:pPr algn="r"/>
            <a:r>
              <a:rPr lang="en-US" sz="3100" dirty="0">
                <a:solidFill>
                  <a:schemeClr val="bg1"/>
                </a:solidFill>
              </a:rPr>
              <a:t>What does the Bible say about time management?</a:t>
            </a:r>
          </a:p>
        </p:txBody>
      </p:sp>
      <p:cxnSp>
        <p:nvCxnSpPr>
          <p:cNvPr id="15" name="Straight Connector 14">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37C1751-3424-8102-9444-2C403B2ED991}"/>
              </a:ext>
            </a:extLst>
          </p:cNvPr>
          <p:cNvSpPr>
            <a:spLocks noGrp="1"/>
          </p:cNvSpPr>
          <p:nvPr>
            <p:ph idx="1"/>
          </p:nvPr>
        </p:nvSpPr>
        <p:spPr>
          <a:xfrm>
            <a:off x="1392667" y="2398957"/>
            <a:ext cx="9406666" cy="3526144"/>
          </a:xfrm>
        </p:spPr>
        <p:txBody>
          <a:bodyPr>
            <a:normAutofit/>
          </a:bodyPr>
          <a:lstStyle/>
          <a:p>
            <a:r>
              <a:rPr lang="en-US" dirty="0">
                <a:solidFill>
                  <a:schemeClr val="bg1"/>
                </a:solidFill>
              </a:rPr>
              <a:t>Proverbs 21:5 “The plans of the diligent lead surely to abundance, but everyone who is hasty comes only to poverty.”</a:t>
            </a:r>
          </a:p>
          <a:p>
            <a:endParaRPr lang="en-US" dirty="0">
              <a:solidFill>
                <a:schemeClr val="bg1"/>
              </a:solidFill>
            </a:endParaRPr>
          </a:p>
          <a:p>
            <a:endParaRPr lang="en-US" sz="2000" dirty="0">
              <a:solidFill>
                <a:schemeClr val="bg1"/>
              </a:solidFill>
            </a:endParaRPr>
          </a:p>
          <a:p>
            <a:endParaRPr lang="en-US" sz="2000" dirty="0">
              <a:solidFill>
                <a:schemeClr val="bg1"/>
              </a:solidFill>
            </a:endParaRPr>
          </a:p>
          <a:p>
            <a:r>
              <a:rPr lang="en-US" dirty="0">
                <a:solidFill>
                  <a:schemeClr val="bg1"/>
                </a:solidFill>
              </a:rPr>
              <a:t>Value Careful Planning</a:t>
            </a:r>
          </a:p>
        </p:txBody>
      </p:sp>
      <p:sp>
        <p:nvSpPr>
          <p:cNvPr id="16" name="Rectangle 15">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5253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3BB1D17E-1FC4-3818-1885-BF1A6528EB78}"/>
              </a:ext>
            </a:extLst>
          </p:cNvPr>
          <p:cNvSpPr>
            <a:spLocks noGrp="1"/>
          </p:cNvSpPr>
          <p:nvPr>
            <p:ph type="title"/>
          </p:nvPr>
        </p:nvSpPr>
        <p:spPr>
          <a:xfrm>
            <a:off x="838200" y="669925"/>
            <a:ext cx="4508946" cy="1325563"/>
          </a:xfrm>
        </p:spPr>
        <p:txBody>
          <a:bodyPr anchor="b">
            <a:normAutofit/>
          </a:bodyPr>
          <a:lstStyle/>
          <a:p>
            <a:pPr algn="r"/>
            <a:r>
              <a:rPr lang="en-US" sz="3100" dirty="0">
                <a:solidFill>
                  <a:schemeClr val="bg1"/>
                </a:solidFill>
              </a:rPr>
              <a:t>What does the Bible say about time management?</a:t>
            </a:r>
          </a:p>
        </p:txBody>
      </p:sp>
      <p:cxnSp>
        <p:nvCxnSpPr>
          <p:cNvPr id="34" name="Straight Connector 33">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3291DBF-B056-9A60-B304-9C5045101C6B}"/>
              </a:ext>
            </a:extLst>
          </p:cNvPr>
          <p:cNvSpPr>
            <a:spLocks noGrp="1"/>
          </p:cNvSpPr>
          <p:nvPr>
            <p:ph idx="1"/>
          </p:nvPr>
        </p:nvSpPr>
        <p:spPr>
          <a:xfrm>
            <a:off x="1392667" y="2398957"/>
            <a:ext cx="9406666" cy="3526144"/>
          </a:xfrm>
        </p:spPr>
        <p:txBody>
          <a:bodyPr>
            <a:normAutofit/>
          </a:bodyPr>
          <a:lstStyle/>
          <a:p>
            <a:r>
              <a:rPr lang="en-US" sz="2000" dirty="0">
                <a:solidFill>
                  <a:schemeClr val="bg1"/>
                </a:solidFill>
              </a:rPr>
              <a:t>Proverbs 6:6-8 ESV</a:t>
            </a:r>
          </a:p>
          <a:p>
            <a:pPr marL="0" indent="0">
              <a:buNone/>
            </a:pPr>
            <a:r>
              <a:rPr lang="en-US" sz="2000" dirty="0">
                <a:solidFill>
                  <a:schemeClr val="bg1"/>
                </a:solidFill>
              </a:rPr>
              <a:t>6 “Go to the ant, O sluggard; consider her ways, and be wise. </a:t>
            </a:r>
          </a:p>
          <a:p>
            <a:pPr marL="0" indent="0">
              <a:buNone/>
            </a:pPr>
            <a:r>
              <a:rPr lang="en-US" sz="2000" dirty="0">
                <a:solidFill>
                  <a:schemeClr val="bg1"/>
                </a:solidFill>
              </a:rPr>
              <a:t>7  Without having any chief, officer, or ruler,</a:t>
            </a:r>
          </a:p>
          <a:p>
            <a:pPr marL="0" indent="0">
              <a:buNone/>
            </a:pPr>
            <a:r>
              <a:rPr lang="en-US" sz="2000" dirty="0">
                <a:solidFill>
                  <a:schemeClr val="bg1"/>
                </a:solidFill>
              </a:rPr>
              <a:t>8 she prepares her bread in summer and gathers her food in harvest.”</a:t>
            </a:r>
          </a:p>
          <a:p>
            <a:pPr marL="0" indent="0">
              <a:buNone/>
            </a:pPr>
            <a:endParaRPr lang="en-US" sz="2000" dirty="0">
              <a:solidFill>
                <a:schemeClr val="bg1"/>
              </a:solidFill>
            </a:endParaRPr>
          </a:p>
          <a:p>
            <a:pPr marL="0" indent="0">
              <a:buNone/>
            </a:pPr>
            <a:endParaRPr lang="en-US" sz="2000" dirty="0">
              <a:solidFill>
                <a:schemeClr val="bg1"/>
              </a:solidFill>
            </a:endParaRPr>
          </a:p>
          <a:p>
            <a:pPr marL="0" indent="0">
              <a:buNone/>
            </a:pPr>
            <a:r>
              <a:rPr lang="en-US" sz="2000" dirty="0">
                <a:solidFill>
                  <a:schemeClr val="bg1"/>
                </a:solidFill>
              </a:rPr>
              <a:t>Work With Diligence</a:t>
            </a:r>
          </a:p>
          <a:p>
            <a:pPr marL="0" indent="0">
              <a:buNone/>
            </a:pPr>
            <a:endParaRPr lang="en-US" sz="2000" dirty="0">
              <a:solidFill>
                <a:schemeClr val="bg1"/>
              </a:solidFill>
            </a:endParaRPr>
          </a:p>
        </p:txBody>
      </p:sp>
      <p:sp>
        <p:nvSpPr>
          <p:cNvPr id="35" name="Rectangle 34">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6198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514A2CC4-6CFB-A510-3CFA-A65F54059EAF}"/>
              </a:ext>
            </a:extLst>
          </p:cNvPr>
          <p:cNvSpPr>
            <a:spLocks noGrp="1"/>
          </p:cNvSpPr>
          <p:nvPr>
            <p:ph type="title"/>
          </p:nvPr>
        </p:nvSpPr>
        <p:spPr>
          <a:xfrm>
            <a:off x="838200" y="669925"/>
            <a:ext cx="4508946" cy="1325563"/>
          </a:xfrm>
        </p:spPr>
        <p:txBody>
          <a:bodyPr anchor="b">
            <a:normAutofit/>
          </a:bodyPr>
          <a:lstStyle/>
          <a:p>
            <a:pPr algn="r"/>
            <a:r>
              <a:rPr lang="en-US" sz="3100">
                <a:solidFill>
                  <a:schemeClr val="bg1"/>
                </a:solidFill>
              </a:rPr>
              <a:t>What does the Bible say about time management?</a:t>
            </a:r>
          </a:p>
        </p:txBody>
      </p:sp>
      <p:cxnSp>
        <p:nvCxnSpPr>
          <p:cNvPr id="37" name="Straight Connector 36">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34E8D7A-0922-5C3A-EF23-8820547F91FF}"/>
              </a:ext>
            </a:extLst>
          </p:cNvPr>
          <p:cNvSpPr>
            <a:spLocks noGrp="1"/>
          </p:cNvSpPr>
          <p:nvPr>
            <p:ph idx="1"/>
          </p:nvPr>
        </p:nvSpPr>
        <p:spPr>
          <a:xfrm>
            <a:off x="1392667" y="2398957"/>
            <a:ext cx="9406666" cy="3526144"/>
          </a:xfrm>
        </p:spPr>
        <p:txBody>
          <a:bodyPr>
            <a:normAutofit/>
          </a:bodyPr>
          <a:lstStyle/>
          <a:p>
            <a:r>
              <a:rPr lang="en-US" sz="2000" dirty="0">
                <a:solidFill>
                  <a:schemeClr val="bg1"/>
                </a:solidFill>
              </a:rPr>
              <a:t>Numbering our days: Psalm 90:12 records a prayer asking God to teach humans to number their days so they can gain a heart of wisdom.</a:t>
            </a:r>
          </a:p>
          <a:p>
            <a:r>
              <a:rPr lang="en-US" sz="2000" dirty="0">
                <a:solidFill>
                  <a:schemeClr val="bg1"/>
                </a:solidFill>
              </a:rPr>
              <a:t>Life as a fleeting vapor: James 4:14 compares human life to a mist that appears for a little while and then vanishes, emphasizing that tomorrow is never guaranteed. </a:t>
            </a:r>
          </a:p>
          <a:p>
            <a:endParaRPr lang="en-US" sz="2000" dirty="0">
              <a:solidFill>
                <a:schemeClr val="bg1"/>
              </a:solidFill>
            </a:endParaRPr>
          </a:p>
          <a:p>
            <a:endParaRPr lang="en-US" sz="2000" dirty="0">
              <a:solidFill>
                <a:schemeClr val="bg1"/>
              </a:solidFill>
            </a:endParaRPr>
          </a:p>
          <a:p>
            <a:r>
              <a:rPr lang="en-US" sz="2400" dirty="0">
                <a:solidFill>
                  <a:schemeClr val="bg1"/>
                </a:solidFill>
              </a:rPr>
              <a:t>Recognize the Brevity of Life</a:t>
            </a:r>
          </a:p>
        </p:txBody>
      </p:sp>
      <p:sp>
        <p:nvSpPr>
          <p:cNvPr id="38" name="Rectangle 37">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5526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009EBD9F-DD50-1628-1147-2D8CE4795C62}"/>
              </a:ext>
            </a:extLst>
          </p:cNvPr>
          <p:cNvSpPr>
            <a:spLocks noGrp="1"/>
          </p:cNvSpPr>
          <p:nvPr>
            <p:ph type="title"/>
          </p:nvPr>
        </p:nvSpPr>
        <p:spPr>
          <a:xfrm>
            <a:off x="1014141" y="1450655"/>
            <a:ext cx="3932030" cy="3956690"/>
          </a:xfrm>
        </p:spPr>
        <p:txBody>
          <a:bodyPr anchor="ctr">
            <a:normAutofit/>
          </a:bodyPr>
          <a:lstStyle/>
          <a:p>
            <a:r>
              <a:rPr lang="en-US" sz="5000" dirty="0">
                <a:solidFill>
                  <a:schemeClr val="bg1"/>
                </a:solidFill>
              </a:rPr>
              <a:t>What does the Bible say about time management?</a:t>
            </a:r>
          </a:p>
        </p:txBody>
      </p:sp>
      <p:cxnSp>
        <p:nvCxnSpPr>
          <p:cNvPr id="10" name="Straight Connector 9">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49F4C75-C9F7-2776-243C-063068F923B4}"/>
              </a:ext>
            </a:extLst>
          </p:cNvPr>
          <p:cNvSpPr>
            <a:spLocks noGrp="1"/>
          </p:cNvSpPr>
          <p:nvPr>
            <p:ph idx="1"/>
          </p:nvPr>
        </p:nvSpPr>
        <p:spPr>
          <a:xfrm>
            <a:off x="6096000" y="1108061"/>
            <a:ext cx="5008901" cy="4571972"/>
          </a:xfrm>
        </p:spPr>
        <p:txBody>
          <a:bodyPr anchor="ctr">
            <a:normAutofit/>
          </a:bodyPr>
          <a:lstStyle/>
          <a:p>
            <a:r>
              <a:rPr lang="en-US" sz="2000" dirty="0">
                <a:solidFill>
                  <a:schemeClr val="bg1"/>
                </a:solidFill>
              </a:rPr>
              <a:t>Intentional planning: Proverbs 21:5 notes that the plans of the diligent lead to profit, whereas hasty, unplanned actions lead to poverty. </a:t>
            </a:r>
          </a:p>
          <a:p>
            <a:r>
              <a:rPr lang="en-US" sz="2000" dirty="0">
                <a:solidFill>
                  <a:schemeClr val="bg1"/>
                </a:solidFill>
              </a:rPr>
              <a:t>Submitting plans to God: Proverbs 16:9 establishes that while humans plan their course, it is ultimately the Lord who establishes their steps. </a:t>
            </a:r>
          </a:p>
          <a:p>
            <a:endParaRPr lang="en-US" sz="2000" dirty="0">
              <a:solidFill>
                <a:schemeClr val="bg1"/>
              </a:solidFill>
            </a:endParaRPr>
          </a:p>
          <a:p>
            <a:r>
              <a:rPr lang="en-US" sz="2000" dirty="0">
                <a:solidFill>
                  <a:schemeClr val="bg1"/>
                </a:solidFill>
              </a:rPr>
              <a:t> Execution, Planning, and Diligence</a:t>
            </a:r>
          </a:p>
        </p:txBody>
      </p:sp>
    </p:spTree>
    <p:extLst>
      <p:ext uri="{BB962C8B-B14F-4D97-AF65-F5344CB8AC3E}">
        <p14:creationId xmlns:p14="http://schemas.microsoft.com/office/powerpoint/2010/main" val="1731637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Open book">
            <a:extLst>
              <a:ext uri="{FF2B5EF4-FFF2-40B4-BE49-F238E27FC236}">
                <a16:creationId xmlns:a16="http://schemas.microsoft.com/office/drawing/2014/main" id="{2F6D73BA-632F-3234-657C-5777F7870D38}"/>
              </a:ext>
            </a:extLst>
          </p:cNvPr>
          <p:cNvPicPr>
            <a:picLocks noChangeAspect="1"/>
          </p:cNvPicPr>
          <p:nvPr/>
        </p:nvPicPr>
        <p:blipFill>
          <a:blip r:embed="rId2"/>
          <a:srcRect l="2354" r="3528" b="-1"/>
          <a:stretch>
            <a:fillRect/>
          </a:stretch>
        </p:blipFill>
        <p:spPr>
          <a:xfrm>
            <a:off x="2522356" y="10"/>
            <a:ext cx="9669642" cy="6857990"/>
          </a:xfrm>
          <a:prstGeom prst="rect">
            <a:avLst/>
          </a:prstGeom>
        </p:spPr>
      </p:pic>
      <p:sp>
        <p:nvSpPr>
          <p:cNvPr id="52" name="Rectangle 5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6195918-42DA-C622-6E89-03057A4F5E3A}"/>
              </a:ext>
            </a:extLst>
          </p:cNvPr>
          <p:cNvSpPr>
            <a:spLocks noGrp="1"/>
          </p:cNvSpPr>
          <p:nvPr>
            <p:ph type="title"/>
          </p:nvPr>
        </p:nvSpPr>
        <p:spPr>
          <a:xfrm>
            <a:off x="838200" y="365125"/>
            <a:ext cx="3822189" cy="1899912"/>
          </a:xfrm>
        </p:spPr>
        <p:txBody>
          <a:bodyPr>
            <a:normAutofit/>
          </a:bodyPr>
          <a:lstStyle/>
          <a:p>
            <a:r>
              <a:rPr lang="en-US" sz="3700" dirty="0"/>
              <a:t>What does the Bible say about task management?</a:t>
            </a:r>
          </a:p>
        </p:txBody>
      </p:sp>
      <p:sp>
        <p:nvSpPr>
          <p:cNvPr id="3" name="Content Placeholder 2">
            <a:extLst>
              <a:ext uri="{FF2B5EF4-FFF2-40B4-BE49-F238E27FC236}">
                <a16:creationId xmlns:a16="http://schemas.microsoft.com/office/drawing/2014/main" id="{F15052DF-9316-E21A-DF35-1867BB5F84B7}"/>
              </a:ext>
            </a:extLst>
          </p:cNvPr>
          <p:cNvSpPr>
            <a:spLocks noGrp="1"/>
          </p:cNvSpPr>
          <p:nvPr>
            <p:ph idx="1"/>
          </p:nvPr>
        </p:nvSpPr>
        <p:spPr>
          <a:xfrm>
            <a:off x="838200" y="2434201"/>
            <a:ext cx="3822189" cy="3742762"/>
          </a:xfrm>
        </p:spPr>
        <p:txBody>
          <a:bodyPr>
            <a:normAutofit/>
          </a:bodyPr>
          <a:lstStyle/>
          <a:p>
            <a:r>
              <a:rPr lang="en-US" sz="1900"/>
              <a:t>Planning and foresight: The Bible encourages calculating what it takes to finish a project and gathering resources wisely in advance. For example, Proverbs 21:5 states that the "plans of the diligent lead to profit".</a:t>
            </a:r>
          </a:p>
          <a:p>
            <a:r>
              <a:rPr lang="en-US" sz="1900"/>
              <a:t>Diligence and action: Scripture pushes back against procrastination and mere talk. Proverbs 14:23 notes that "all hard work brings a profit, but mere talk leads only to poverty". </a:t>
            </a:r>
          </a:p>
        </p:txBody>
      </p:sp>
    </p:spTree>
    <p:extLst>
      <p:ext uri="{BB962C8B-B14F-4D97-AF65-F5344CB8AC3E}">
        <p14:creationId xmlns:p14="http://schemas.microsoft.com/office/powerpoint/2010/main" val="1856797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86FB74-B806-337F-19D5-6265275AE45E}"/>
              </a:ext>
            </a:extLst>
          </p:cNvPr>
          <p:cNvSpPr>
            <a:spLocks noGrp="1"/>
          </p:cNvSpPr>
          <p:nvPr>
            <p:ph type="title"/>
          </p:nvPr>
        </p:nvSpPr>
        <p:spPr>
          <a:xfrm>
            <a:off x="838201" y="365125"/>
            <a:ext cx="5251316" cy="1807305"/>
          </a:xfrm>
        </p:spPr>
        <p:txBody>
          <a:bodyPr>
            <a:normAutofit/>
          </a:bodyPr>
          <a:lstStyle/>
          <a:p>
            <a:r>
              <a:rPr lang="en-US" sz="4100"/>
              <a:t>What does the Bible say about task management?</a:t>
            </a:r>
          </a:p>
        </p:txBody>
      </p:sp>
      <p:sp>
        <p:nvSpPr>
          <p:cNvPr id="19" name="Content Placeholder 2">
            <a:extLst>
              <a:ext uri="{FF2B5EF4-FFF2-40B4-BE49-F238E27FC236}">
                <a16:creationId xmlns:a16="http://schemas.microsoft.com/office/drawing/2014/main" id="{329FC3F8-5086-A016-E90B-2A0F16D02524}"/>
              </a:ext>
            </a:extLst>
          </p:cNvPr>
          <p:cNvSpPr>
            <a:spLocks noGrp="1"/>
          </p:cNvSpPr>
          <p:nvPr>
            <p:ph idx="1"/>
          </p:nvPr>
        </p:nvSpPr>
        <p:spPr>
          <a:xfrm>
            <a:off x="838200" y="2333297"/>
            <a:ext cx="4619621" cy="3843666"/>
          </a:xfrm>
        </p:spPr>
        <p:txBody>
          <a:bodyPr>
            <a:normAutofit/>
          </a:bodyPr>
          <a:lstStyle/>
          <a:p>
            <a:r>
              <a:rPr lang="en-US" sz="2000"/>
              <a:t>Rhythm </a:t>
            </a:r>
            <a:r>
              <a:rPr lang="en-US" sz="2000" dirty="0"/>
              <a:t>of rest: Productivity in the Bible is tied to balance. Just as God rested on the seventh day after creation (Genesis 2:2), you are encouraged to honor boundaries and schedule regular rest to avoid burnout.</a:t>
            </a:r>
          </a:p>
        </p:txBody>
      </p:sp>
      <p:pic>
        <p:nvPicPr>
          <p:cNvPr id="20" name="Picture 19" descr="A closeup photo of an open book">
            <a:extLst>
              <a:ext uri="{FF2B5EF4-FFF2-40B4-BE49-F238E27FC236}">
                <a16:creationId xmlns:a16="http://schemas.microsoft.com/office/drawing/2014/main" id="{748EC781-C85E-0B0E-AA16-76FF83674A64}"/>
              </a:ext>
            </a:extLst>
          </p:cNvPr>
          <p:cNvPicPr>
            <a:picLocks noChangeAspect="1"/>
          </p:cNvPicPr>
          <p:nvPr/>
        </p:nvPicPr>
        <p:blipFill>
          <a:blip r:embed="rId2"/>
          <a:srcRect l="21584" r="20814" b="-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3435860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1356</TotalTime>
  <Words>515</Words>
  <Application>Microsoft Office PowerPoint</Application>
  <PresentationFormat>Widescreen</PresentationFormat>
  <Paragraphs>42</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Aptos</vt:lpstr>
      <vt:lpstr>Aptos Display</vt:lpstr>
      <vt:lpstr>Arial</vt:lpstr>
      <vt:lpstr>Office Theme</vt:lpstr>
      <vt:lpstr>AIA Leadership Training</vt:lpstr>
      <vt:lpstr>Quotes About Time</vt:lpstr>
      <vt:lpstr>What does the Bible say about time management?</vt:lpstr>
      <vt:lpstr>What does the Bible say about time management?</vt:lpstr>
      <vt:lpstr>What does the Bible say about time management?</vt:lpstr>
      <vt:lpstr>What does the Bible say about time management?</vt:lpstr>
      <vt:lpstr>What does the Bible say about time management?</vt:lpstr>
      <vt:lpstr>What does the Bible say about task management?</vt:lpstr>
      <vt:lpstr>What does the Bible say about task management?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Ronald Demery</dc:creator>
  <cp:lastModifiedBy>Ronald Demery</cp:lastModifiedBy>
  <cp:revision>1</cp:revision>
  <dcterms:created xsi:type="dcterms:W3CDTF">2026-07-28T02:40:21Z</dcterms:created>
  <dcterms:modified xsi:type="dcterms:W3CDTF">2026-07-29T01:16:45Z</dcterms:modified>
</cp:coreProperties>
</file>